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Proxima Nova"/>
      <p:regular r:id="rId14"/>
      <p:bold r:id="rId15"/>
      <p:italic r:id="rId16"/>
      <p:boldItalic r:id="rId17"/>
    </p:embeddedFont>
    <p:embeddedFont>
      <p:font typeface="Roboto"/>
      <p:regular r:id="rId18"/>
      <p:bold r:id="rId19"/>
      <p:italic r:id="rId20"/>
      <p:boldItalic r:id="rId21"/>
    </p:embeddedFont>
    <p:embeddedFont>
      <p:font typeface="Open Sans ExtraBold"/>
      <p:bold r:id="rId22"/>
      <p:boldItalic r:id="rId23"/>
    </p:embeddedFont>
    <p:embeddedFont>
      <p:font typeface="Alfa Slab One"/>
      <p:regular r:id="rId24"/>
    </p:embeddedFon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9" roundtripDataSignature="AMtx7mgR0Z4ljslGyxpmgscL+1BEFgwns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armen Richins (DHH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OpenSansExtraBold-bold.fntdata"/><Relationship Id="rId21" Type="http://schemas.openxmlformats.org/officeDocument/2006/relationships/font" Target="fonts/Roboto-boldItalic.fntdata"/><Relationship Id="rId24" Type="http://schemas.openxmlformats.org/officeDocument/2006/relationships/font" Target="fonts/AlfaSlabOne-regular.fntdata"/><Relationship Id="rId23" Type="http://schemas.openxmlformats.org/officeDocument/2006/relationships/font" Target="fonts/OpenSansExtra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ProximaNova-bold.fntdata"/><Relationship Id="rId14" Type="http://schemas.openxmlformats.org/officeDocument/2006/relationships/font" Target="fonts/ProximaNova-regular.fntdata"/><Relationship Id="rId17" Type="http://schemas.openxmlformats.org/officeDocument/2006/relationships/font" Target="fonts/ProximaNova-boldItalic.fntdata"/><Relationship Id="rId16" Type="http://schemas.openxmlformats.org/officeDocument/2006/relationships/font" Target="fonts/ProximaNova-italic.fntdata"/><Relationship Id="rId19" Type="http://schemas.openxmlformats.org/officeDocument/2006/relationships/font" Target="fonts/Roboto-bold.fntdata"/><Relationship Id="rId18" Type="http://schemas.openxmlformats.org/officeDocument/2006/relationships/font" Target="fonts/Roboto-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17T14:15:17.373">
    <p:pos x="3120" y="456"/>
    <p:text>One thought here. Can we say please consult public safety instead of legal advice? I know it seems petty but people think they need a lawyer and often they do not need one. Just my thoughts.</p:text>
    <p:extLst>
      <p:ext uri="{C676402C-5697-4E1C-873F-D02D1690AC5C}">
        <p15:threadingInfo timeZoneBias="0"/>
      </p:ext>
      <p:ext uri="http://customooxmlschemas.google.com/">
        <go:slidesCustomData xmlns:go="http://customooxmlschemas.google.com/" commentPostId="AAABFgzgCV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66ccdbff9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266ccdbff90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600"/>
              <a:buFont typeface="Arial"/>
              <a:buNone/>
            </a:pPr>
            <a:r>
              <a:rPr lang="en" sz="1600">
                <a:solidFill>
                  <a:schemeClr val="dk1"/>
                </a:solidFill>
                <a:latin typeface="Open Sans"/>
                <a:ea typeface="Open Sans"/>
                <a:cs typeface="Open Sans"/>
                <a:sym typeface="Open Sans"/>
              </a:rPr>
              <a:t>There are two different types of background check denial reasons:</a:t>
            </a:r>
            <a:endParaRPr sz="1600">
              <a:solidFill>
                <a:schemeClr val="dk1"/>
              </a:solidFill>
              <a:latin typeface="Open Sans"/>
              <a:ea typeface="Open Sans"/>
              <a:cs typeface="Open Sans"/>
              <a:sym typeface="Open Sans"/>
            </a:endParaRPr>
          </a:p>
          <a:p>
            <a:pPr indent="-330200" lvl="0" marL="457200" rtl="0" algn="l">
              <a:lnSpc>
                <a:spcPct val="10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Statutorily Mandatory denial</a:t>
            </a:r>
            <a:endParaRPr sz="1600">
              <a:solidFill>
                <a:schemeClr val="dk1"/>
              </a:solidFill>
              <a:latin typeface="Open Sans"/>
              <a:ea typeface="Open Sans"/>
              <a:cs typeface="Open Sans"/>
              <a:sym typeface="Open Sans"/>
            </a:endParaRPr>
          </a:p>
          <a:p>
            <a:pPr indent="-330200" lvl="1" marL="914400" rtl="0" algn="l">
              <a:lnSpc>
                <a:spcPct val="10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Per Utah Code 26B-2-120 subsections (5) and (13) there are convictions that, with specific qualifications, are not eligible for approval. </a:t>
            </a:r>
            <a:endParaRPr sz="1600">
              <a:solidFill>
                <a:schemeClr val="dk1"/>
              </a:solidFill>
              <a:latin typeface="Open Sans"/>
              <a:ea typeface="Open Sans"/>
              <a:cs typeface="Open Sans"/>
              <a:sym typeface="Open Sans"/>
            </a:endParaRPr>
          </a:p>
          <a:p>
            <a:pPr indent="-330200" lvl="0" marL="457200" rtl="0" algn="l">
              <a:lnSpc>
                <a:spcPct val="10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Comprehensive Review Committee and Director Review denial</a:t>
            </a:r>
            <a:endParaRPr sz="1600">
              <a:solidFill>
                <a:schemeClr val="dk1"/>
              </a:solidFill>
              <a:latin typeface="Open Sans"/>
              <a:ea typeface="Open Sans"/>
              <a:cs typeface="Open Sans"/>
              <a:sym typeface="Open Sans"/>
            </a:endParaRPr>
          </a:p>
          <a:p>
            <a:pPr indent="-330200" lvl="1" marL="914400" rtl="0" algn="l">
              <a:lnSpc>
                <a:spcPct val="10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Per Utah Code 26B-2-120 subsection (6) our Office is required to review criminal and non-criminal findings and make a determination based upon the assumption of risk of harm to the vulnerable populations served by DHHS. </a:t>
            </a:r>
            <a:br>
              <a:rPr lang="en" sz="1600">
                <a:solidFill>
                  <a:schemeClr val="dk1"/>
                </a:solidFill>
                <a:latin typeface="Open Sans"/>
                <a:ea typeface="Open Sans"/>
                <a:cs typeface="Open Sans"/>
                <a:sym typeface="Open Sans"/>
              </a:rPr>
            </a:br>
            <a:endParaRPr sz="16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None/>
            </a:pPr>
            <a:r>
              <a:rPr lang="en" sz="1600">
                <a:solidFill>
                  <a:schemeClr val="dk1"/>
                </a:solidFill>
                <a:latin typeface="Open Sans"/>
                <a:ea typeface="Open Sans"/>
                <a:cs typeface="Open Sans"/>
                <a:sym typeface="Open Sans"/>
              </a:rPr>
              <a:t>To comply with FBI dissemination laws, providers will receive the same template letter, shown in the graphic, for either type of denial. </a:t>
            </a:r>
            <a:br>
              <a:rPr lang="en" sz="1600">
                <a:solidFill>
                  <a:schemeClr val="dk1"/>
                </a:solidFill>
                <a:latin typeface="Open Sans"/>
                <a:ea typeface="Open Sans"/>
                <a:cs typeface="Open Sans"/>
                <a:sym typeface="Open Sans"/>
              </a:rPr>
            </a:br>
            <a:r>
              <a:rPr lang="en" sz="1400">
                <a:solidFill>
                  <a:schemeClr val="dk1"/>
                </a:solidFill>
                <a:latin typeface="Open Sans"/>
                <a:ea typeface="Open Sans"/>
                <a:cs typeface="Open Sans"/>
                <a:sym typeface="Open Sans"/>
              </a:rPr>
              <a:t>*Please note that this is the only type of denial letter sent to the provider, any other letters sent by the OBP should be carefully read as they are likely seeking information. </a:t>
            </a:r>
            <a:endParaRPr sz="16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None/>
            </a:pPr>
            <a:br>
              <a:rPr lang="en" sz="1600">
                <a:solidFill>
                  <a:schemeClr val="dk1"/>
                </a:solidFill>
                <a:latin typeface="Open Sans"/>
                <a:ea typeface="Open Sans"/>
                <a:cs typeface="Open Sans"/>
                <a:sym typeface="Open Sans"/>
              </a:rPr>
            </a:br>
            <a:r>
              <a:rPr lang="en" sz="1600">
                <a:solidFill>
                  <a:schemeClr val="dk1"/>
                </a:solidFill>
                <a:latin typeface="Open Sans"/>
                <a:ea typeface="Open Sans"/>
                <a:cs typeface="Open Sans"/>
                <a:sym typeface="Open Sans"/>
              </a:rPr>
              <a:t>The applicant will receive a separate letter with the specific disqualifying reasons and history outlined.  </a:t>
            </a:r>
            <a:endParaRPr sz="16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sz="16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rPr lang="en" sz="1400">
                <a:solidFill>
                  <a:schemeClr val="dk1"/>
                </a:solidFill>
                <a:latin typeface="Open Sans"/>
                <a:ea typeface="Open Sans"/>
                <a:cs typeface="Open Sans"/>
                <a:sym typeface="Open Sans"/>
              </a:rPr>
              <a:t>The denial letter will typically be two to three pages with the last page being a hearing request form. </a:t>
            </a:r>
            <a:endParaRPr sz="14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400"/>
              <a:buFont typeface="Arial"/>
              <a:buNone/>
            </a:pPr>
            <a:r>
              <a:t/>
            </a:r>
            <a:endParaRPr sz="14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600"/>
              <a:buFont typeface="Arial"/>
              <a:buNone/>
            </a:pPr>
            <a:r>
              <a:t/>
            </a:r>
            <a:endParaRPr sz="16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6ccdbff9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66ccdbff90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600"/>
              <a:buNone/>
            </a:pPr>
            <a:r>
              <a:rPr lang="en" sz="1900">
                <a:solidFill>
                  <a:schemeClr val="dk1"/>
                </a:solidFill>
                <a:latin typeface="Open Sans"/>
                <a:ea typeface="Open Sans"/>
                <a:cs typeface="Open Sans"/>
                <a:sym typeface="Open Sans"/>
              </a:rPr>
              <a:t>Utah Code R497-100-6 allows an applicant to request an administrative hearing if they believe OBP did not conduct the background check in accordance with statute and rule.</a:t>
            </a:r>
            <a:endParaRPr sz="16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600"/>
              <a:buFont typeface="Arial"/>
              <a:buNone/>
            </a:pPr>
            <a:r>
              <a:t/>
            </a:r>
            <a:endParaRPr sz="18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rPr lang="en"/>
              <a:t>This request for administrative hearing must be submitted to the OBP within 15 calendar days of the denial letter email.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Upon receipt of the request for hearing, OBP will create a hearing packet and forward the following information to the Office of Administrative Hearings (OAH):</a:t>
            </a:r>
            <a:endParaRPr/>
          </a:p>
          <a:p>
            <a:pPr indent="-298450" lvl="0" marL="457200" rtl="0" algn="l">
              <a:lnSpc>
                <a:spcPct val="100000"/>
              </a:lnSpc>
              <a:spcBef>
                <a:spcPts val="0"/>
              </a:spcBef>
              <a:spcAft>
                <a:spcPts val="0"/>
              </a:spcAft>
              <a:buSzPts val="1100"/>
              <a:buChar char="●"/>
            </a:pPr>
            <a:r>
              <a:rPr lang="en"/>
              <a:t>A copy of the denial letters sent to the provider and to the applicant</a:t>
            </a:r>
            <a:endParaRPr/>
          </a:p>
          <a:p>
            <a:pPr indent="-298450" lvl="0" marL="457200" rtl="0" algn="l">
              <a:lnSpc>
                <a:spcPct val="100000"/>
              </a:lnSpc>
              <a:spcBef>
                <a:spcPts val="0"/>
              </a:spcBef>
              <a:spcAft>
                <a:spcPts val="0"/>
              </a:spcAft>
              <a:buSzPts val="1100"/>
              <a:buChar char="●"/>
            </a:pPr>
            <a:r>
              <a:rPr lang="en"/>
              <a:t>The applicant’s request for administrative hearing</a:t>
            </a:r>
            <a:endParaRPr/>
          </a:p>
          <a:p>
            <a:pPr indent="-298450" lvl="0" marL="457200" rtl="0" algn="l">
              <a:lnSpc>
                <a:spcPct val="100000"/>
              </a:lnSpc>
              <a:spcBef>
                <a:spcPts val="0"/>
              </a:spcBef>
              <a:spcAft>
                <a:spcPts val="0"/>
              </a:spcAft>
              <a:buSzPts val="1100"/>
              <a:buChar char="●"/>
            </a:pPr>
            <a:r>
              <a:rPr lang="en"/>
              <a:t>And, if applicable, a Motion to Dismiss the requested hearing.</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60e9fa003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260e9fa0033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600"/>
              <a:buNone/>
            </a:pPr>
            <a:br>
              <a:rPr lang="en"/>
            </a:br>
            <a:r>
              <a:rPr lang="en">
                <a:solidFill>
                  <a:schemeClr val="dk1"/>
                </a:solidFill>
              </a:rPr>
              <a:t>OBP will request a motion to dismiss </a:t>
            </a:r>
            <a:r>
              <a:rPr lang="en"/>
              <a:t>i</a:t>
            </a:r>
            <a:r>
              <a:rPr lang="en"/>
              <a:t>f the hearing request is:</a:t>
            </a:r>
            <a:endParaRPr/>
          </a:p>
          <a:p>
            <a:pPr indent="-298450" lvl="0" marL="457200" rtl="0" algn="l">
              <a:spcBef>
                <a:spcPts val="0"/>
              </a:spcBef>
              <a:spcAft>
                <a:spcPts val="0"/>
              </a:spcAft>
              <a:buSzPts val="1100"/>
              <a:buChar char="●"/>
            </a:pPr>
            <a:r>
              <a:rPr lang="en"/>
              <a:t>A mandatory denial per utah code 26B-2-120(5); or</a:t>
            </a:r>
            <a:endParaRPr/>
          </a:p>
          <a:p>
            <a:pPr indent="-298450" lvl="0" marL="457200" rtl="0" algn="l">
              <a:spcBef>
                <a:spcPts val="0"/>
              </a:spcBef>
              <a:spcAft>
                <a:spcPts val="0"/>
              </a:spcAft>
              <a:buSzPts val="1100"/>
              <a:buChar char="●"/>
            </a:pPr>
            <a:r>
              <a:rPr lang="en"/>
              <a:t>The request is not made in a timely manner (within 15 calendar days); or if</a:t>
            </a:r>
            <a:endParaRPr/>
          </a:p>
          <a:p>
            <a:pPr indent="-298450" lvl="0" marL="457200" rtl="0" algn="l">
              <a:spcBef>
                <a:spcPts val="0"/>
              </a:spcBef>
              <a:spcAft>
                <a:spcPts val="0"/>
              </a:spcAft>
              <a:buSzPts val="1100"/>
              <a:buChar char="●"/>
            </a:pPr>
            <a:r>
              <a:rPr lang="en"/>
              <a:t>The applicant is no longer associated with the licensed agency.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Please note: this hearing process exists to make sure OBP follows all the correct processes and procedures</a:t>
            </a:r>
            <a:r>
              <a:rPr lang="en"/>
              <a:t> and is not another attempt to show why the applicant should be allowed to 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5f3c62269f66aaf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f3c62269f66aaf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600"/>
              <a:buFont typeface="Arial"/>
              <a:buNone/>
            </a:pPr>
            <a:r>
              <a:rPr lang="en" sz="1600">
                <a:solidFill>
                  <a:schemeClr val="dk1"/>
                </a:solidFill>
                <a:latin typeface="Open Sans"/>
                <a:ea typeface="Open Sans"/>
                <a:cs typeface="Open Sans"/>
                <a:sym typeface="Open Sans"/>
              </a:rPr>
              <a:t>The applicant will need to contact the Department of Public Safety for expungement proceedings for criminal history and the applicable Department of Health and Human Services division for changing a determination for supported findings in investigations. </a:t>
            </a:r>
            <a:endParaRPr sz="16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60e9fa003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60e9fa0033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800">
              <a:solidFill>
                <a:schemeClr val="dk1"/>
              </a:solidFill>
              <a:latin typeface="Open Sans"/>
              <a:ea typeface="Open Sans"/>
              <a:cs typeface="Open Sans"/>
              <a:sym typeface="Open Sans"/>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60e9fa003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260e9fa0033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spTree>
      <p:nvGrpSpPr>
        <p:cNvPr id="9" name="Shape 9"/>
        <p:cNvGrpSpPr/>
        <p:nvPr/>
      </p:nvGrpSpPr>
      <p:grpSpPr>
        <a:xfrm>
          <a:off x="0" y="0"/>
          <a:ext cx="0" cy="0"/>
          <a:chOff x="0" y="0"/>
          <a:chExt cx="0" cy="0"/>
        </a:xfrm>
      </p:grpSpPr>
      <p:sp>
        <p:nvSpPr>
          <p:cNvPr id="10" name="Google Shape;10;p7"/>
          <p:cNvSpPr/>
          <p:nvPr/>
        </p:nvSpPr>
        <p:spPr>
          <a:xfrm>
            <a:off x="-25125" y="-25125"/>
            <a:ext cx="9169200" cy="30648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11" name="Google Shape;11;p7"/>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12" name="Google Shape;12;p7"/>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3" name="Google Shape;13;p7"/>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4" name="Google Shape;1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15" name="Google Shape;15;p7"/>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90F52"/>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514800" y="1348800"/>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62" name="Google Shape;6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23A595"/>
        </a:solidFill>
      </p:bgPr>
    </p:bg>
    <p:spTree>
      <p:nvGrpSpPr>
        <p:cNvPr id="63" name="Shape 63"/>
        <p:cNvGrpSpPr/>
        <p:nvPr/>
      </p:nvGrpSpPr>
      <p:grpSpPr>
        <a:xfrm>
          <a:off x="0" y="0"/>
          <a:ext cx="0" cy="0"/>
          <a:chOff x="0" y="0"/>
          <a:chExt cx="0" cy="0"/>
        </a:xfrm>
      </p:grpSpPr>
      <p:sp>
        <p:nvSpPr>
          <p:cNvPr id="64" name="Google Shape;64;p15"/>
          <p:cNvSpPr txBox="1"/>
          <p:nvPr>
            <p:ph type="title"/>
          </p:nvPr>
        </p:nvSpPr>
        <p:spPr>
          <a:xfrm>
            <a:off x="514800" y="1348800"/>
            <a:ext cx="8114400" cy="24459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65" name="Google Shape;6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8" name="Google Shape;68;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
  <p:cSld name="MAIN_POINT">
    <p:bg>
      <p:bgPr>
        <a:solidFill>
          <a:srgbClr val="490F52"/>
        </a:solidFill>
      </p:bgPr>
    </p:bg>
    <p:spTree>
      <p:nvGrpSpPr>
        <p:cNvPr id="69" name="Shape 69"/>
        <p:cNvGrpSpPr/>
        <p:nvPr/>
      </p:nvGrpSpPr>
      <p:grpSpPr>
        <a:xfrm>
          <a:off x="0" y="0"/>
          <a:ext cx="0" cy="0"/>
          <a:chOff x="0" y="0"/>
          <a:chExt cx="0" cy="0"/>
        </a:xfrm>
      </p:grpSpPr>
      <p:sp>
        <p:nvSpPr>
          <p:cNvPr id="70" name="Google Shape;70;p18"/>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71" name="Google Shape;7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
  <p:cSld name="MAIN_POINT_1">
    <p:bg>
      <p:bgPr>
        <a:solidFill>
          <a:srgbClr val="23A595"/>
        </a:solidFill>
      </p:bgPr>
    </p:bg>
    <p:spTree>
      <p:nvGrpSpPr>
        <p:cNvPr id="72" name="Shape 72"/>
        <p:cNvGrpSpPr/>
        <p:nvPr/>
      </p:nvGrpSpPr>
      <p:grpSpPr>
        <a:xfrm>
          <a:off x="0" y="0"/>
          <a:ext cx="0" cy="0"/>
          <a:chOff x="0" y="0"/>
          <a:chExt cx="0" cy="0"/>
        </a:xfrm>
      </p:grpSpPr>
      <p:sp>
        <p:nvSpPr>
          <p:cNvPr id="73" name="Google Shape;73;p1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algn="l">
              <a:lnSpc>
                <a:spcPct val="100000"/>
              </a:lnSpc>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74" name="Google Shape;7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p:cSld name="SECTION_TITLE_AND_DESCRIPTION_2">
    <p:spTree>
      <p:nvGrpSpPr>
        <p:cNvPr id="75" name="Shape 75"/>
        <p:cNvGrpSpPr/>
        <p:nvPr/>
      </p:nvGrpSpPr>
      <p:grpSpPr>
        <a:xfrm>
          <a:off x="0" y="0"/>
          <a:ext cx="0" cy="0"/>
          <a:chOff x="0" y="0"/>
          <a:chExt cx="0" cy="0"/>
        </a:xfrm>
      </p:grpSpPr>
      <p:sp>
        <p:nvSpPr>
          <p:cNvPr id="76" name="Google Shape;76;p21"/>
          <p:cNvSpPr/>
          <p:nvPr/>
        </p:nvSpPr>
        <p:spPr>
          <a:xfrm>
            <a:off x="0" y="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7" name="Google Shape;77;p21"/>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78" name="Google Shape;78;p21"/>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3800"/>
              <a:buNone/>
              <a:defRPr sz="3800">
                <a:solidFill>
                  <a:schemeClr val="lt1"/>
                </a:solidFill>
              </a:defRPr>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p:txBody>
      </p:sp>
      <p:sp>
        <p:nvSpPr>
          <p:cNvPr id="79" name="Google Shape;79;p21"/>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0" name="Shape 80"/>
        <p:cNvGrpSpPr/>
        <p:nvPr/>
      </p:nvGrpSpPr>
      <p:grpSpPr>
        <a:xfrm>
          <a:off x="0" y="0"/>
          <a:ext cx="0" cy="0"/>
          <a:chOff x="0" y="0"/>
          <a:chExt cx="0" cy="0"/>
        </a:xfrm>
      </p:grpSpPr>
      <p:sp>
        <p:nvSpPr>
          <p:cNvPr id="81" name="Google Shape;81;p22"/>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rgbClr val="490F52"/>
              </a:buClr>
              <a:buSzPts val="1800"/>
              <a:buFont typeface="Open Sans ExtraBold"/>
              <a:buNone/>
              <a:defRPr sz="1800">
                <a:solidFill>
                  <a:srgbClr val="490F52"/>
                </a:solidFill>
                <a:latin typeface="Open Sans ExtraBold"/>
                <a:ea typeface="Open Sans ExtraBold"/>
                <a:cs typeface="Open Sans ExtraBold"/>
                <a:sym typeface="Open Sans ExtraBold"/>
              </a:defRPr>
            </a:lvl1pPr>
          </a:lstStyle>
          <a:p/>
        </p:txBody>
      </p:sp>
      <p:sp>
        <p:nvSpPr>
          <p:cNvPr id="82" name="Google Shape;8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2">
    <p:spTree>
      <p:nvGrpSpPr>
        <p:cNvPr id="83" name="Shape 83"/>
        <p:cNvGrpSpPr/>
        <p:nvPr/>
      </p:nvGrpSpPr>
      <p:grpSpPr>
        <a:xfrm>
          <a:off x="0" y="0"/>
          <a:ext cx="0" cy="0"/>
          <a:chOff x="0" y="0"/>
          <a:chExt cx="0" cy="0"/>
        </a:xfrm>
      </p:grpSpPr>
      <p:sp>
        <p:nvSpPr>
          <p:cNvPr id="84" name="Google Shape;84;p23"/>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rgbClr val="23A595"/>
              </a:buClr>
              <a:buSzPts val="1800"/>
              <a:buFont typeface="Open Sans ExtraBold"/>
              <a:buNone/>
              <a:defRPr sz="1800">
                <a:solidFill>
                  <a:srgbClr val="23A595"/>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85" name="Google Shape;8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B">
  <p:cSld name="CAPTION_ONLY_1_1">
    <p:spTree>
      <p:nvGrpSpPr>
        <p:cNvPr id="86" name="Shape 86"/>
        <p:cNvGrpSpPr/>
        <p:nvPr/>
      </p:nvGrpSpPr>
      <p:grpSpPr>
        <a:xfrm>
          <a:off x="0" y="0"/>
          <a:ext cx="0" cy="0"/>
          <a:chOff x="0" y="0"/>
          <a:chExt cx="0" cy="0"/>
        </a:xfrm>
      </p:grpSpPr>
      <p:sp>
        <p:nvSpPr>
          <p:cNvPr id="87" name="Google Shape;87;p24"/>
          <p:cNvSpPr/>
          <p:nvPr/>
        </p:nvSpPr>
        <p:spPr>
          <a:xfrm>
            <a:off x="-12600" y="4233725"/>
            <a:ext cx="9169200" cy="9099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90F52"/>
              </a:solidFill>
              <a:latin typeface="Open Sans"/>
              <a:ea typeface="Open Sans"/>
              <a:cs typeface="Open Sans"/>
              <a:sym typeface="Open Sans"/>
            </a:endParaRPr>
          </a:p>
        </p:txBody>
      </p:sp>
      <p:sp>
        <p:nvSpPr>
          <p:cNvPr id="88" name="Google Shape;88;p24"/>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89" name="Google Shape;89;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5"/>
          <p:cNvSpPr txBox="1"/>
          <p:nvPr>
            <p:ph hasCustomPrompt="1" type="title"/>
          </p:nvPr>
        </p:nvSpPr>
        <p:spPr>
          <a:xfrm>
            <a:off x="374500" y="225900"/>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rgbClr val="23A595"/>
              </a:buClr>
              <a:buSzPts val="11000"/>
              <a:buNone/>
              <a:defRPr sz="11000">
                <a:solidFill>
                  <a:srgbClr val="23A595"/>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92" name="Google Shape;9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25"/>
          <p:cNvSpPr txBox="1"/>
          <p:nvPr>
            <p:ph idx="1" type="body"/>
          </p:nvPr>
        </p:nvSpPr>
        <p:spPr>
          <a:xfrm>
            <a:off x="160975" y="1892825"/>
            <a:ext cx="7450800" cy="30780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B">
  <p:cSld name="SECTION_TITLE_AND_DESCRIPTION_1">
    <p:spTree>
      <p:nvGrpSpPr>
        <p:cNvPr id="16" name="Shape 16"/>
        <p:cNvGrpSpPr/>
        <p:nvPr/>
      </p:nvGrpSpPr>
      <p:grpSpPr>
        <a:xfrm>
          <a:off x="0" y="0"/>
          <a:ext cx="0" cy="0"/>
          <a:chOff x="0" y="0"/>
          <a:chExt cx="0" cy="0"/>
        </a:xfrm>
      </p:grpSpPr>
      <p:sp>
        <p:nvSpPr>
          <p:cNvPr id="17" name="Google Shape;17;p20"/>
          <p:cNvSpPr/>
          <p:nvPr/>
        </p:nvSpPr>
        <p:spPr>
          <a:xfrm>
            <a:off x="457200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20"/>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19" name="Google Shape;19;p20"/>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20" name="Google Shape;20;p20"/>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21" name="Google Shape;21;p2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
        <p:nvSpPr>
          <p:cNvPr id="22" name="Google Shape;2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1pPr>
            <a:lvl2pPr indent="0" lvl="1"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2pPr>
            <a:lvl3pPr indent="0" lvl="2"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3pPr>
            <a:lvl4pPr indent="0" lvl="3"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4pPr>
            <a:lvl5pPr indent="0" lvl="4"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5pPr>
            <a:lvl6pPr indent="0" lvl="5"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6pPr>
            <a:lvl7pPr indent="0" lvl="6"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7pPr>
            <a:lvl8pPr indent="0" lvl="7"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8pPr>
            <a:lvl9pPr indent="0" lvl="8" marL="0" marR="0" algn="r">
              <a:lnSpc>
                <a:spcPct val="100000"/>
              </a:lnSpc>
              <a:spcBef>
                <a:spcPts val="0"/>
              </a:spcBef>
              <a:spcAft>
                <a:spcPts val="0"/>
              </a:spcAft>
              <a:buClr>
                <a:srgbClr val="000000"/>
              </a:buClr>
              <a:buSzPts val="1600"/>
              <a:buFont typeface="Arial"/>
              <a:buNone/>
              <a:defRPr b="0" i="0" sz="1600" u="none" cap="none" strike="noStrike">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pic>
        <p:nvPicPr>
          <p:cNvPr id="95" name="Google Shape;95;p26"/>
          <p:cNvPicPr preferRelativeResize="0"/>
          <p:nvPr/>
        </p:nvPicPr>
        <p:blipFill rotWithShape="1">
          <a:blip r:embed="rId2">
            <a:alphaModFix/>
          </a:blip>
          <a:srcRect b="0" l="0" r="0" t="0"/>
          <a:stretch/>
        </p:blipFill>
        <p:spPr>
          <a:xfrm>
            <a:off x="3193884" y="4200724"/>
            <a:ext cx="2906926" cy="7281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1 1">
  <p:cSld name="SECTION_TITLE_AND_DESCRIPTION_2_1_1">
    <p:spTree>
      <p:nvGrpSpPr>
        <p:cNvPr id="96" name="Shape 96"/>
        <p:cNvGrpSpPr/>
        <p:nvPr/>
      </p:nvGrpSpPr>
      <p:grpSpPr>
        <a:xfrm>
          <a:off x="0" y="0"/>
          <a:ext cx="0" cy="0"/>
          <a:chOff x="0" y="0"/>
          <a:chExt cx="0" cy="0"/>
        </a:xfrm>
      </p:grpSpPr>
      <p:sp>
        <p:nvSpPr>
          <p:cNvPr id="97" name="Google Shape;97;g266ccdbff90_0_338"/>
          <p:cNvSpPr/>
          <p:nvPr/>
        </p:nvSpPr>
        <p:spPr>
          <a:xfrm>
            <a:off x="0" y="0"/>
            <a:ext cx="4572000" cy="5143500"/>
          </a:xfrm>
          <a:prstGeom prst="rect">
            <a:avLst/>
          </a:prstGeom>
          <a:solidFill>
            <a:srgbClr val="FFC1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8" name="Google Shape;98;g266ccdbff90_0_338"/>
          <p:cNvCxnSpPr/>
          <p:nvPr/>
        </p:nvCxnSpPr>
        <p:spPr>
          <a:xfrm>
            <a:off x="457675" y="4495400"/>
            <a:ext cx="468300" cy="0"/>
          </a:xfrm>
          <a:prstGeom prst="straightConnector1">
            <a:avLst/>
          </a:prstGeom>
          <a:noFill/>
          <a:ln cap="flat" cmpd="sng" w="76200">
            <a:solidFill>
              <a:schemeClr val="lt1"/>
            </a:solidFill>
            <a:prstDash val="solid"/>
            <a:round/>
            <a:headEnd len="sm" w="sm" type="none"/>
            <a:tailEnd len="sm" w="sm" type="none"/>
          </a:ln>
        </p:spPr>
      </p:cxnSp>
      <p:sp>
        <p:nvSpPr>
          <p:cNvPr id="99" name="Google Shape;99;g266ccdbff90_0_338"/>
          <p:cNvSpPr txBox="1"/>
          <p:nvPr>
            <p:ph type="title"/>
          </p:nvPr>
        </p:nvSpPr>
        <p:spPr>
          <a:xfrm>
            <a:off x="367500" y="552650"/>
            <a:ext cx="3837000" cy="1909200"/>
          </a:xfrm>
          <a:prstGeom prst="rect">
            <a:avLst/>
          </a:prstGeom>
        </p:spPr>
        <p:txBody>
          <a:bodyPr anchorCtr="0" anchor="b" bIns="91425" lIns="91425" spcFirstLastPara="1" rIns="91425" wrap="square" tIns="91425">
            <a:spAutoFit/>
          </a:bodyPr>
          <a:lstStyle>
            <a:lvl1pPr lvl="0" rtl="0" algn="ctr">
              <a:spcBef>
                <a:spcPts val="0"/>
              </a:spcBef>
              <a:spcAft>
                <a:spcPts val="0"/>
              </a:spcAft>
              <a:buClr>
                <a:srgbClr val="000000"/>
              </a:buClr>
              <a:buSzPts val="3800"/>
              <a:buNone/>
              <a:defRPr sz="3800">
                <a:solidFill>
                  <a:srgbClr val="000000"/>
                </a:solidFill>
              </a:defRPr>
            </a:lvl1pPr>
            <a:lvl2pPr lvl="1" rtl="0" algn="ctr">
              <a:spcBef>
                <a:spcPts val="0"/>
              </a:spcBef>
              <a:spcAft>
                <a:spcPts val="0"/>
              </a:spcAft>
              <a:buClr>
                <a:srgbClr val="000000"/>
              </a:buClr>
              <a:buSzPts val="3800"/>
              <a:buNone/>
              <a:defRPr sz="3800">
                <a:solidFill>
                  <a:srgbClr val="000000"/>
                </a:solidFill>
              </a:defRPr>
            </a:lvl2pPr>
            <a:lvl3pPr lvl="2" rtl="0" algn="ctr">
              <a:spcBef>
                <a:spcPts val="0"/>
              </a:spcBef>
              <a:spcAft>
                <a:spcPts val="0"/>
              </a:spcAft>
              <a:buClr>
                <a:srgbClr val="000000"/>
              </a:buClr>
              <a:buSzPts val="3800"/>
              <a:buNone/>
              <a:defRPr sz="3800">
                <a:solidFill>
                  <a:srgbClr val="000000"/>
                </a:solidFill>
              </a:defRPr>
            </a:lvl3pPr>
            <a:lvl4pPr lvl="3" rtl="0" algn="ctr">
              <a:spcBef>
                <a:spcPts val="0"/>
              </a:spcBef>
              <a:spcAft>
                <a:spcPts val="0"/>
              </a:spcAft>
              <a:buClr>
                <a:srgbClr val="000000"/>
              </a:buClr>
              <a:buSzPts val="3800"/>
              <a:buNone/>
              <a:defRPr sz="3800">
                <a:solidFill>
                  <a:srgbClr val="000000"/>
                </a:solidFill>
              </a:defRPr>
            </a:lvl4pPr>
            <a:lvl5pPr lvl="4" rtl="0" algn="ctr">
              <a:spcBef>
                <a:spcPts val="0"/>
              </a:spcBef>
              <a:spcAft>
                <a:spcPts val="0"/>
              </a:spcAft>
              <a:buClr>
                <a:srgbClr val="000000"/>
              </a:buClr>
              <a:buSzPts val="3800"/>
              <a:buNone/>
              <a:defRPr sz="3800">
                <a:solidFill>
                  <a:srgbClr val="000000"/>
                </a:solidFill>
              </a:defRPr>
            </a:lvl5pPr>
            <a:lvl6pPr lvl="5" rtl="0" algn="ctr">
              <a:spcBef>
                <a:spcPts val="0"/>
              </a:spcBef>
              <a:spcAft>
                <a:spcPts val="0"/>
              </a:spcAft>
              <a:buClr>
                <a:srgbClr val="000000"/>
              </a:buClr>
              <a:buSzPts val="3800"/>
              <a:buNone/>
              <a:defRPr sz="3800">
                <a:solidFill>
                  <a:srgbClr val="000000"/>
                </a:solidFill>
              </a:defRPr>
            </a:lvl6pPr>
            <a:lvl7pPr lvl="6" rtl="0" algn="ctr">
              <a:spcBef>
                <a:spcPts val="0"/>
              </a:spcBef>
              <a:spcAft>
                <a:spcPts val="0"/>
              </a:spcAft>
              <a:buClr>
                <a:srgbClr val="000000"/>
              </a:buClr>
              <a:buSzPts val="3800"/>
              <a:buNone/>
              <a:defRPr sz="3800">
                <a:solidFill>
                  <a:srgbClr val="000000"/>
                </a:solidFill>
              </a:defRPr>
            </a:lvl7pPr>
            <a:lvl8pPr lvl="7" rtl="0" algn="ctr">
              <a:spcBef>
                <a:spcPts val="0"/>
              </a:spcBef>
              <a:spcAft>
                <a:spcPts val="0"/>
              </a:spcAft>
              <a:buClr>
                <a:srgbClr val="000000"/>
              </a:buClr>
              <a:buSzPts val="3800"/>
              <a:buNone/>
              <a:defRPr sz="3800">
                <a:solidFill>
                  <a:srgbClr val="000000"/>
                </a:solidFill>
              </a:defRPr>
            </a:lvl8pPr>
            <a:lvl9pPr lvl="8" rtl="0" algn="ctr">
              <a:spcBef>
                <a:spcPts val="0"/>
              </a:spcBef>
              <a:spcAft>
                <a:spcPts val="0"/>
              </a:spcAft>
              <a:buClr>
                <a:srgbClr val="000000"/>
              </a:buClr>
              <a:buSzPts val="3800"/>
              <a:buNone/>
              <a:defRPr sz="3800">
                <a:solidFill>
                  <a:srgbClr val="000000"/>
                </a:solidFill>
              </a:defRPr>
            </a:lvl9pPr>
          </a:lstStyle>
          <a:p/>
        </p:txBody>
      </p:sp>
      <p:sp>
        <p:nvSpPr>
          <p:cNvPr id="100" name="Google Shape;100;g266ccdbff90_0_338"/>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01" name="Google Shape;101;g266ccdbff90_0_338"/>
          <p:cNvSpPr/>
          <p:nvPr/>
        </p:nvSpPr>
        <p:spPr>
          <a:xfrm>
            <a:off x="4484400" y="0"/>
            <a:ext cx="876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 type="tx">
  <p:cSld name="TITLE_AND_BODY">
    <p:spTree>
      <p:nvGrpSpPr>
        <p:cNvPr id="23" name="Shape 23"/>
        <p:cNvGrpSpPr/>
        <p:nvPr/>
      </p:nvGrpSpPr>
      <p:grpSpPr>
        <a:xfrm>
          <a:off x="0" y="0"/>
          <a:ext cx="0" cy="0"/>
          <a:chOff x="0" y="0"/>
          <a:chExt cx="0" cy="0"/>
        </a:xfrm>
      </p:grpSpPr>
      <p:sp>
        <p:nvSpPr>
          <p:cNvPr id="24" name="Google Shape;24;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5" name="Google Shape;25;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26" name="Google Shape;2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
  <p:cSld name="TITLE_AND_BODY_1">
    <p:spTree>
      <p:nvGrpSpPr>
        <p:cNvPr id="27" name="Shape 27"/>
        <p:cNvGrpSpPr/>
        <p:nvPr/>
      </p:nvGrpSpPr>
      <p:grpSpPr>
        <a:xfrm>
          <a:off x="0" y="0"/>
          <a:ext cx="0" cy="0"/>
          <a:chOff x="0" y="0"/>
          <a:chExt cx="0" cy="0"/>
        </a:xfrm>
      </p:grpSpPr>
      <p:sp>
        <p:nvSpPr>
          <p:cNvPr id="28" name="Google Shape;28;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rgbClr val="23A595"/>
              </a:buClr>
              <a:buSzPts val="3000"/>
              <a:buNone/>
              <a:defRPr>
                <a:solidFill>
                  <a:srgbClr val="23A595"/>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9" name="Google Shape;29;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gn="l">
              <a:lnSpc>
                <a:spcPct val="115000"/>
              </a:lnSpc>
              <a:spcBef>
                <a:spcPts val="0"/>
              </a:spcBef>
              <a:spcAft>
                <a:spcPts val="0"/>
              </a:spcAft>
              <a:buSzPts val="1600"/>
              <a:buChar char="●"/>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30" name="Google Shape;3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p:cSld name="SECTION_TITLE_AND_DESCRIPTION">
    <p:spTree>
      <p:nvGrpSpPr>
        <p:cNvPr id="31" name="Shape 31"/>
        <p:cNvGrpSpPr/>
        <p:nvPr/>
      </p:nvGrpSpPr>
      <p:grpSpPr>
        <a:xfrm>
          <a:off x="0" y="0"/>
          <a:ext cx="0" cy="0"/>
          <a:chOff x="0" y="0"/>
          <a:chExt cx="0" cy="0"/>
        </a:xfrm>
      </p:grpSpPr>
      <p:sp>
        <p:nvSpPr>
          <p:cNvPr id="32" name="Google Shape;32;p8"/>
          <p:cNvSpPr/>
          <p:nvPr/>
        </p:nvSpPr>
        <p:spPr>
          <a:xfrm>
            <a:off x="4572000" y="10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3" name="Google Shape;33;p8"/>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4" name="Google Shape;34;p8"/>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23A595"/>
              </a:buClr>
              <a:buSzPts val="3800"/>
              <a:buNone/>
              <a:defRPr sz="3800">
                <a:solidFill>
                  <a:srgbClr val="23A595"/>
                </a:solidFill>
              </a:defRPr>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5" name="Google Shape;35;p8"/>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36" name="Google Shape;36;p8"/>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800">
                <a:solidFill>
                  <a:schemeClr val="lt1"/>
                </a:solidFill>
              </a:defRPr>
            </a:lvl1pPr>
            <a:lvl2pPr indent="-342900" lvl="1" marL="914400" algn="l">
              <a:lnSpc>
                <a:spcPct val="115000"/>
              </a:lnSpc>
              <a:spcBef>
                <a:spcPts val="0"/>
              </a:spcBef>
              <a:spcAft>
                <a:spcPts val="0"/>
              </a:spcAft>
              <a:buClr>
                <a:schemeClr val="lt1"/>
              </a:buClr>
              <a:buSzPts val="1800"/>
              <a:buChar char="○"/>
              <a:defRPr sz="1800">
                <a:solidFill>
                  <a:schemeClr val="lt1"/>
                </a:solidFill>
              </a:defRPr>
            </a:lvl2pPr>
            <a:lvl3pPr indent="-342900" lvl="2" marL="1371600" algn="l">
              <a:lnSpc>
                <a:spcPct val="115000"/>
              </a:lnSpc>
              <a:spcBef>
                <a:spcPts val="0"/>
              </a:spcBef>
              <a:spcAft>
                <a:spcPts val="0"/>
              </a:spcAft>
              <a:buClr>
                <a:schemeClr val="lt1"/>
              </a:buClr>
              <a:buSzPts val="1800"/>
              <a:buChar char="■"/>
              <a:defRPr sz="1800">
                <a:solidFill>
                  <a:schemeClr val="lt1"/>
                </a:solidFill>
              </a:defRPr>
            </a:lvl3pPr>
            <a:lvl4pPr indent="-342900" lvl="3" marL="1828800" algn="l">
              <a:lnSpc>
                <a:spcPct val="115000"/>
              </a:lnSpc>
              <a:spcBef>
                <a:spcPts val="0"/>
              </a:spcBef>
              <a:spcAft>
                <a:spcPts val="0"/>
              </a:spcAft>
              <a:buClr>
                <a:schemeClr val="lt1"/>
              </a:buClr>
              <a:buSzPts val="1800"/>
              <a:buChar char="●"/>
              <a:defRPr sz="1800">
                <a:solidFill>
                  <a:schemeClr val="lt1"/>
                </a:solidFill>
              </a:defRPr>
            </a:lvl4pPr>
            <a:lvl5pPr indent="-342900" lvl="4" marL="2286000" algn="l">
              <a:lnSpc>
                <a:spcPct val="115000"/>
              </a:lnSpc>
              <a:spcBef>
                <a:spcPts val="0"/>
              </a:spcBef>
              <a:spcAft>
                <a:spcPts val="0"/>
              </a:spcAft>
              <a:buClr>
                <a:schemeClr val="lt1"/>
              </a:buClr>
              <a:buSzPts val="1800"/>
              <a:buChar char="○"/>
              <a:defRPr sz="1800">
                <a:solidFill>
                  <a:schemeClr val="lt1"/>
                </a:solidFill>
              </a:defRPr>
            </a:lvl5pPr>
            <a:lvl6pPr indent="-355600" lvl="5" marL="2743200" algn="l">
              <a:lnSpc>
                <a:spcPct val="115000"/>
              </a:lnSpc>
              <a:spcBef>
                <a:spcPts val="0"/>
              </a:spcBef>
              <a:spcAft>
                <a:spcPts val="0"/>
              </a:spcAft>
              <a:buClr>
                <a:schemeClr val="lt1"/>
              </a:buClr>
              <a:buSzPts val="2000"/>
              <a:buChar char="■"/>
              <a:defRPr sz="1800">
                <a:solidFill>
                  <a:schemeClr val="lt1"/>
                </a:solidFill>
              </a:defRPr>
            </a:lvl6pPr>
            <a:lvl7pPr indent="-342900" lvl="6" marL="3200400" algn="l">
              <a:lnSpc>
                <a:spcPct val="115000"/>
              </a:lnSpc>
              <a:spcBef>
                <a:spcPts val="0"/>
              </a:spcBef>
              <a:spcAft>
                <a:spcPts val="0"/>
              </a:spcAft>
              <a:buClr>
                <a:schemeClr val="lt1"/>
              </a:buClr>
              <a:buSzPts val="1800"/>
              <a:buChar char="●"/>
              <a:defRPr sz="1800">
                <a:solidFill>
                  <a:schemeClr val="lt1"/>
                </a:solidFill>
              </a:defRPr>
            </a:lvl7pPr>
            <a:lvl8pPr indent="-342900" lvl="7" marL="3657600" algn="l">
              <a:lnSpc>
                <a:spcPct val="115000"/>
              </a:lnSpc>
              <a:spcBef>
                <a:spcPts val="0"/>
              </a:spcBef>
              <a:spcAft>
                <a:spcPts val="0"/>
              </a:spcAft>
              <a:buClr>
                <a:schemeClr val="lt1"/>
              </a:buClr>
              <a:buSzPts val="1800"/>
              <a:buChar char="○"/>
              <a:defRPr sz="1800">
                <a:solidFill>
                  <a:schemeClr val="lt1"/>
                </a:solidFill>
              </a:defRPr>
            </a:lvl8pPr>
            <a:lvl9pPr indent="-342900" lvl="8" marL="4114800" algn="l">
              <a:lnSpc>
                <a:spcPct val="115000"/>
              </a:lnSpc>
              <a:spcBef>
                <a:spcPts val="0"/>
              </a:spcBef>
              <a:spcAft>
                <a:spcPts val="0"/>
              </a:spcAft>
              <a:buClr>
                <a:schemeClr val="lt1"/>
              </a:buClr>
              <a:buSzPts val="1800"/>
              <a:buChar char="■"/>
              <a:defRPr sz="1800">
                <a:solidFill>
                  <a:schemeClr val="lt1"/>
                </a:solidFill>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1">
  <p:cSld name="SECTION_TITLE_AND_DESCRIPTION_2_1">
    <p:spTree>
      <p:nvGrpSpPr>
        <p:cNvPr id="38" name="Shape 38"/>
        <p:cNvGrpSpPr/>
        <p:nvPr/>
      </p:nvGrpSpPr>
      <p:grpSpPr>
        <a:xfrm>
          <a:off x="0" y="0"/>
          <a:ext cx="0" cy="0"/>
          <a:chOff x="0" y="0"/>
          <a:chExt cx="0" cy="0"/>
        </a:xfrm>
      </p:grpSpPr>
      <p:sp>
        <p:nvSpPr>
          <p:cNvPr id="39" name="Google Shape;39;p9"/>
          <p:cNvSpPr/>
          <p:nvPr/>
        </p:nvSpPr>
        <p:spPr>
          <a:xfrm>
            <a:off x="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9"/>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41" name="Google Shape;41;p9"/>
          <p:cNvSpPr txBox="1"/>
          <p:nvPr>
            <p:ph type="title"/>
          </p:nvPr>
        </p:nvSpPr>
        <p:spPr>
          <a:xfrm>
            <a:off x="367500" y="552650"/>
            <a:ext cx="3837000" cy="1909200"/>
          </a:xfrm>
          <a:prstGeom prst="rect">
            <a:avLst/>
          </a:prstGeom>
          <a:noFill/>
          <a:ln>
            <a:noFill/>
          </a:ln>
        </p:spPr>
        <p:txBody>
          <a:bodyPr anchorCtr="0" anchor="b" bIns="91425" lIns="91425" spcFirstLastPara="1" rIns="91425" wrap="square" tIns="91425">
            <a:spAutoFit/>
          </a:bodyPr>
          <a:lstStyle>
            <a:lvl1pPr lvl="0" algn="ctr">
              <a:lnSpc>
                <a:spcPct val="100000"/>
              </a:lnSpc>
              <a:spcBef>
                <a:spcPts val="0"/>
              </a:spcBef>
              <a:spcAft>
                <a:spcPts val="0"/>
              </a:spcAft>
              <a:buClr>
                <a:schemeClr val="lt1"/>
              </a:buClr>
              <a:buSzPts val="3800"/>
              <a:buNone/>
              <a:defRPr sz="3800">
                <a:solidFill>
                  <a:schemeClr val="lt1"/>
                </a:solidFill>
              </a:defRPr>
            </a:lvl1pPr>
            <a:lvl2pPr lvl="1" algn="ctr">
              <a:lnSpc>
                <a:spcPct val="100000"/>
              </a:lnSpc>
              <a:spcBef>
                <a:spcPts val="0"/>
              </a:spcBef>
              <a:spcAft>
                <a:spcPts val="0"/>
              </a:spcAft>
              <a:buClr>
                <a:schemeClr val="lt1"/>
              </a:buClr>
              <a:buSzPts val="3800"/>
              <a:buNone/>
              <a:defRPr sz="3800">
                <a:solidFill>
                  <a:schemeClr val="lt1"/>
                </a:solidFill>
              </a:defRPr>
            </a:lvl2pPr>
            <a:lvl3pPr lvl="2" algn="ctr">
              <a:lnSpc>
                <a:spcPct val="100000"/>
              </a:lnSpc>
              <a:spcBef>
                <a:spcPts val="0"/>
              </a:spcBef>
              <a:spcAft>
                <a:spcPts val="0"/>
              </a:spcAft>
              <a:buClr>
                <a:schemeClr val="lt1"/>
              </a:buClr>
              <a:buSzPts val="3800"/>
              <a:buNone/>
              <a:defRPr sz="3800">
                <a:solidFill>
                  <a:schemeClr val="lt1"/>
                </a:solidFill>
              </a:defRPr>
            </a:lvl3pPr>
            <a:lvl4pPr lvl="3" algn="ctr">
              <a:lnSpc>
                <a:spcPct val="100000"/>
              </a:lnSpc>
              <a:spcBef>
                <a:spcPts val="0"/>
              </a:spcBef>
              <a:spcAft>
                <a:spcPts val="0"/>
              </a:spcAft>
              <a:buClr>
                <a:schemeClr val="lt1"/>
              </a:buClr>
              <a:buSzPts val="3800"/>
              <a:buNone/>
              <a:defRPr sz="3800">
                <a:solidFill>
                  <a:schemeClr val="lt1"/>
                </a:solidFill>
              </a:defRPr>
            </a:lvl4pPr>
            <a:lvl5pPr lvl="4" algn="ctr">
              <a:lnSpc>
                <a:spcPct val="100000"/>
              </a:lnSpc>
              <a:spcBef>
                <a:spcPts val="0"/>
              </a:spcBef>
              <a:spcAft>
                <a:spcPts val="0"/>
              </a:spcAft>
              <a:buClr>
                <a:schemeClr val="lt1"/>
              </a:buClr>
              <a:buSzPts val="3800"/>
              <a:buNone/>
              <a:defRPr sz="3800">
                <a:solidFill>
                  <a:schemeClr val="lt1"/>
                </a:solidFill>
              </a:defRPr>
            </a:lvl5pPr>
            <a:lvl6pPr lvl="5" algn="ctr">
              <a:lnSpc>
                <a:spcPct val="100000"/>
              </a:lnSpc>
              <a:spcBef>
                <a:spcPts val="0"/>
              </a:spcBef>
              <a:spcAft>
                <a:spcPts val="0"/>
              </a:spcAft>
              <a:buClr>
                <a:schemeClr val="lt1"/>
              </a:buClr>
              <a:buSzPts val="3800"/>
              <a:buNone/>
              <a:defRPr sz="3800">
                <a:solidFill>
                  <a:schemeClr val="lt1"/>
                </a:solidFill>
              </a:defRPr>
            </a:lvl6pPr>
            <a:lvl7pPr lvl="6" algn="ctr">
              <a:lnSpc>
                <a:spcPct val="100000"/>
              </a:lnSpc>
              <a:spcBef>
                <a:spcPts val="0"/>
              </a:spcBef>
              <a:spcAft>
                <a:spcPts val="0"/>
              </a:spcAft>
              <a:buClr>
                <a:schemeClr val="lt1"/>
              </a:buClr>
              <a:buSzPts val="3800"/>
              <a:buNone/>
              <a:defRPr sz="3800">
                <a:solidFill>
                  <a:schemeClr val="lt1"/>
                </a:solidFill>
              </a:defRPr>
            </a:lvl7pPr>
            <a:lvl8pPr lvl="7" algn="ctr">
              <a:lnSpc>
                <a:spcPct val="100000"/>
              </a:lnSpc>
              <a:spcBef>
                <a:spcPts val="0"/>
              </a:spcBef>
              <a:spcAft>
                <a:spcPts val="0"/>
              </a:spcAft>
              <a:buClr>
                <a:schemeClr val="lt1"/>
              </a:buClr>
              <a:buSzPts val="3800"/>
              <a:buNone/>
              <a:defRPr sz="3800">
                <a:solidFill>
                  <a:schemeClr val="lt1"/>
                </a:solidFill>
              </a:defRPr>
            </a:lvl8pPr>
            <a:lvl9pPr lvl="8" algn="ctr">
              <a:lnSpc>
                <a:spcPct val="100000"/>
              </a:lnSpc>
              <a:spcBef>
                <a:spcPts val="0"/>
              </a:spcBef>
              <a:spcAft>
                <a:spcPts val="0"/>
              </a:spcAft>
              <a:buClr>
                <a:schemeClr val="lt1"/>
              </a:buClr>
              <a:buSzPts val="3800"/>
              <a:buNone/>
              <a:defRPr sz="3800">
                <a:solidFill>
                  <a:schemeClr val="lt1"/>
                </a:solidFill>
              </a:defRPr>
            </a:lvl9pPr>
          </a:lstStyle>
          <a:p/>
        </p:txBody>
      </p:sp>
      <p:sp>
        <p:nvSpPr>
          <p:cNvPr id="42" name="Google Shape;42;p9"/>
          <p:cNvSpPr txBox="1"/>
          <p:nvPr>
            <p:ph idx="1" type="body"/>
          </p:nvPr>
        </p:nvSpPr>
        <p:spPr>
          <a:xfrm>
            <a:off x="495415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sz="1800"/>
            </a:lvl1pPr>
            <a:lvl2pPr indent="-342900" lvl="1" marL="914400" algn="l">
              <a:lnSpc>
                <a:spcPct val="115000"/>
              </a:lnSpc>
              <a:spcBef>
                <a:spcPts val="0"/>
              </a:spcBef>
              <a:spcAft>
                <a:spcPts val="0"/>
              </a:spcAft>
              <a:buSzPts val="1800"/>
              <a:buChar char="○"/>
              <a:defRPr sz="1800"/>
            </a:lvl2pPr>
            <a:lvl3pPr indent="-342900" lvl="2" marL="1371600" algn="l">
              <a:lnSpc>
                <a:spcPct val="115000"/>
              </a:lnSpc>
              <a:spcBef>
                <a:spcPts val="0"/>
              </a:spcBef>
              <a:spcAft>
                <a:spcPts val="0"/>
              </a:spcAft>
              <a:buSzPts val="1800"/>
              <a:buChar char="■"/>
              <a:defRPr sz="1800"/>
            </a:lvl3pPr>
            <a:lvl4pPr indent="-342900" lvl="3" marL="1828800" algn="l">
              <a:lnSpc>
                <a:spcPct val="115000"/>
              </a:lnSpc>
              <a:spcBef>
                <a:spcPts val="0"/>
              </a:spcBef>
              <a:spcAft>
                <a:spcPts val="0"/>
              </a:spcAft>
              <a:buSzPts val="1800"/>
              <a:buChar char="●"/>
              <a:defRPr sz="1800"/>
            </a:lvl4pPr>
            <a:lvl5pPr indent="-342900" lvl="4" marL="2286000" algn="l">
              <a:lnSpc>
                <a:spcPct val="115000"/>
              </a:lnSpc>
              <a:spcBef>
                <a:spcPts val="0"/>
              </a:spcBef>
              <a:spcAft>
                <a:spcPts val="0"/>
              </a:spcAft>
              <a:buSzPts val="1800"/>
              <a:buChar char="○"/>
              <a:defRPr sz="1800"/>
            </a:lvl5pPr>
            <a:lvl6pPr indent="-355600" lvl="5" marL="2743200" algn="l">
              <a:lnSpc>
                <a:spcPct val="115000"/>
              </a:lnSpc>
              <a:spcBef>
                <a:spcPts val="0"/>
              </a:spcBef>
              <a:spcAft>
                <a:spcPts val="0"/>
              </a:spcAft>
              <a:buSzPts val="2000"/>
              <a:buChar char="■"/>
              <a:defRPr sz="1800"/>
            </a:lvl6pPr>
            <a:lvl7pPr indent="-342900" lvl="6" marL="3200400" algn="l">
              <a:lnSpc>
                <a:spcPct val="115000"/>
              </a:lnSpc>
              <a:spcBef>
                <a:spcPts val="0"/>
              </a:spcBef>
              <a:spcAft>
                <a:spcPts val="0"/>
              </a:spcAft>
              <a:buSzPts val="1800"/>
              <a:buChar char="●"/>
              <a:defRPr sz="1800"/>
            </a:lvl7pPr>
            <a:lvl8pPr indent="-342900" lvl="7" marL="3657600" algn="l">
              <a:lnSpc>
                <a:spcPct val="115000"/>
              </a:lnSpc>
              <a:spcBef>
                <a:spcPts val="0"/>
              </a:spcBef>
              <a:spcAft>
                <a:spcPts val="0"/>
              </a:spcAft>
              <a:buSzPts val="1800"/>
              <a:buChar char="○"/>
              <a:defRPr sz="1800"/>
            </a:lvl8pPr>
            <a:lvl9pPr indent="-342900" lvl="8" marL="4114800" algn="l">
              <a:lnSpc>
                <a:spcPct val="115000"/>
              </a:lnSpc>
              <a:spcBef>
                <a:spcPts val="0"/>
              </a:spcBef>
              <a:spcAft>
                <a:spcPts val="0"/>
              </a:spcAft>
              <a:buSzPts val="1800"/>
              <a:buChar char="■"/>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A">
  <p:cSld name="CAPTION_ONLY_1">
    <p:spTree>
      <p:nvGrpSpPr>
        <p:cNvPr id="43" name="Shape 43"/>
        <p:cNvGrpSpPr/>
        <p:nvPr/>
      </p:nvGrpSpPr>
      <p:grpSpPr>
        <a:xfrm>
          <a:off x="0" y="0"/>
          <a:ext cx="0" cy="0"/>
          <a:chOff x="0" y="0"/>
          <a:chExt cx="0" cy="0"/>
        </a:xfrm>
      </p:grpSpPr>
      <p:sp>
        <p:nvSpPr>
          <p:cNvPr id="44" name="Google Shape;44;p11"/>
          <p:cNvSpPr/>
          <p:nvPr/>
        </p:nvSpPr>
        <p:spPr>
          <a:xfrm>
            <a:off x="-12600" y="4233725"/>
            <a:ext cx="9169200" cy="9099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45" name="Google Shape;45;p11"/>
          <p:cNvSpPr txBox="1"/>
          <p:nvPr>
            <p:ph idx="1" type="body"/>
          </p:nvPr>
        </p:nvSpPr>
        <p:spPr>
          <a:xfrm>
            <a:off x="1572600" y="4389275"/>
            <a:ext cx="5998800" cy="598800"/>
          </a:xfrm>
          <a:prstGeom prst="rect">
            <a:avLst/>
          </a:prstGeom>
          <a:noFill/>
          <a:ln>
            <a:noFill/>
          </a:ln>
        </p:spPr>
        <p:txBody>
          <a:bodyPr anchorCtr="0" anchor="ctr" bIns="91425" lIns="91425" spcFirstLastPara="1" rIns="91425" wrap="square" tIns="91425">
            <a:normAutofit/>
          </a:bodyPr>
          <a:lstStyle>
            <a:lvl1pPr indent="-228600" lvl="0" marL="457200" algn="ctr">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vl2pPr indent="-330200" lvl="1" marL="914400" algn="l">
              <a:lnSpc>
                <a:spcPct val="115000"/>
              </a:lnSpc>
              <a:spcBef>
                <a:spcPts val="0"/>
              </a:spcBef>
              <a:spcAft>
                <a:spcPts val="0"/>
              </a:spcAft>
              <a:buSzPts val="1600"/>
              <a:buChar char="○"/>
              <a:defRPr/>
            </a:lvl2pPr>
            <a:lvl3pPr indent="-330200" lvl="2" marL="1371600" algn="l">
              <a:lnSpc>
                <a:spcPct val="115000"/>
              </a:lnSpc>
              <a:spcBef>
                <a:spcPts val="0"/>
              </a:spcBef>
              <a:spcAft>
                <a:spcPts val="0"/>
              </a:spcAft>
              <a:buSzPts val="1600"/>
              <a:buChar char="■"/>
              <a:defRPr/>
            </a:lvl3pPr>
            <a:lvl4pPr indent="-330200" lvl="3" marL="1828800" algn="l">
              <a:lnSpc>
                <a:spcPct val="115000"/>
              </a:lnSpc>
              <a:spcBef>
                <a:spcPts val="0"/>
              </a:spcBef>
              <a:spcAft>
                <a:spcPts val="0"/>
              </a:spcAft>
              <a:buSzPts val="1600"/>
              <a:buChar char="●"/>
              <a:defRPr/>
            </a:lvl4pPr>
            <a:lvl5pPr indent="-330200" lvl="4" marL="2286000" algn="l">
              <a:lnSpc>
                <a:spcPct val="115000"/>
              </a:lnSpc>
              <a:spcBef>
                <a:spcPts val="0"/>
              </a:spcBef>
              <a:spcAft>
                <a:spcPts val="0"/>
              </a:spcAft>
              <a:buSzPts val="1600"/>
              <a:buChar char="○"/>
              <a:defRPr/>
            </a:lvl5pPr>
            <a:lvl6pPr indent="-330200" lvl="5" marL="2743200" algn="l">
              <a:lnSpc>
                <a:spcPct val="115000"/>
              </a:lnSpc>
              <a:spcBef>
                <a:spcPts val="0"/>
              </a:spcBef>
              <a:spcAft>
                <a:spcPts val="0"/>
              </a:spcAft>
              <a:buSzPts val="1600"/>
              <a:buChar char="■"/>
              <a:defRPr/>
            </a:lvl6pPr>
            <a:lvl7pPr indent="-330200" lvl="6" marL="3200400" algn="l">
              <a:lnSpc>
                <a:spcPct val="115000"/>
              </a:lnSpc>
              <a:spcBef>
                <a:spcPts val="0"/>
              </a:spcBef>
              <a:spcAft>
                <a:spcPts val="0"/>
              </a:spcAft>
              <a:buSzPts val="1600"/>
              <a:buChar char="●"/>
              <a:defRPr/>
            </a:lvl7pPr>
            <a:lvl8pPr indent="-330200" lvl="7" marL="3657600" algn="l">
              <a:lnSpc>
                <a:spcPct val="115000"/>
              </a:lnSpc>
              <a:spcBef>
                <a:spcPts val="0"/>
              </a:spcBef>
              <a:spcAft>
                <a:spcPts val="0"/>
              </a:spcAft>
              <a:buSzPts val="1600"/>
              <a:buChar char="○"/>
              <a:defRPr/>
            </a:lvl8pPr>
            <a:lvl9pPr indent="-330200" lvl="8" marL="4114800" algn="l">
              <a:lnSpc>
                <a:spcPct val="115000"/>
              </a:lnSpc>
              <a:spcBef>
                <a:spcPts val="0"/>
              </a:spcBef>
              <a:spcAft>
                <a:spcPts val="0"/>
              </a:spcAft>
              <a:buSzPts val="1600"/>
              <a:buChar char="■"/>
              <a:defRPr/>
            </a:lvl9pPr>
          </a:lstStyle>
          <a:p/>
        </p:txBody>
      </p:sp>
      <p:sp>
        <p:nvSpPr>
          <p:cNvPr id="46" name="Google Shape;4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47" name="Shape 47"/>
        <p:cNvGrpSpPr/>
        <p:nvPr/>
      </p:nvGrpSpPr>
      <p:grpSpPr>
        <a:xfrm>
          <a:off x="0" y="0"/>
          <a:ext cx="0" cy="0"/>
          <a:chOff x="0" y="0"/>
          <a:chExt cx="0" cy="0"/>
        </a:xfrm>
      </p:grpSpPr>
      <p:cxnSp>
        <p:nvCxnSpPr>
          <p:cNvPr id="48" name="Google Shape;48;p12"/>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49" name="Google Shape;49;p12"/>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490F52"/>
              </a:buClr>
              <a:buSzPts val="5400"/>
              <a:buFont typeface="Open Sans ExtraBold"/>
              <a:buNone/>
              <a:defRPr sz="5400">
                <a:solidFill>
                  <a:srgbClr val="490F52"/>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50" name="Google Shape;50;p12"/>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51" name="Google Shape;5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12"/>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p:cSld name="TITLE_1_1">
    <p:spTree>
      <p:nvGrpSpPr>
        <p:cNvPr id="53" name="Shape 53"/>
        <p:cNvGrpSpPr/>
        <p:nvPr/>
      </p:nvGrpSpPr>
      <p:grpSpPr>
        <a:xfrm>
          <a:off x="0" y="0"/>
          <a:ext cx="0" cy="0"/>
          <a:chOff x="0" y="0"/>
          <a:chExt cx="0" cy="0"/>
        </a:xfrm>
      </p:grpSpPr>
      <p:sp>
        <p:nvSpPr>
          <p:cNvPr id="54" name="Google Shape;54;p13"/>
          <p:cNvSpPr/>
          <p:nvPr/>
        </p:nvSpPr>
        <p:spPr>
          <a:xfrm>
            <a:off x="-25125" y="-25125"/>
            <a:ext cx="9169200" cy="30648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cxnSp>
        <p:nvCxnSpPr>
          <p:cNvPr id="55" name="Google Shape;55;p13"/>
          <p:cNvCxnSpPr/>
          <p:nvPr/>
        </p:nvCxnSpPr>
        <p:spPr>
          <a:xfrm>
            <a:off x="4278300" y="2751163"/>
            <a:ext cx="587400" cy="0"/>
          </a:xfrm>
          <a:prstGeom prst="straightConnector1">
            <a:avLst/>
          </a:prstGeom>
          <a:noFill/>
          <a:ln cap="flat" cmpd="sng" w="76200">
            <a:solidFill>
              <a:srgbClr val="490F52"/>
            </a:solidFill>
            <a:prstDash val="solid"/>
            <a:round/>
            <a:headEnd len="sm" w="sm" type="none"/>
            <a:tailEnd len="sm" w="sm" type="none"/>
          </a:ln>
        </p:spPr>
      </p:cxnSp>
      <p:sp>
        <p:nvSpPr>
          <p:cNvPr id="56" name="Google Shape;56;p13"/>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57" name="Google Shape;57;p13"/>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58" name="Google Shape;58;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3"/>
          <p:cNvPicPr preferRelativeResize="0"/>
          <p:nvPr/>
        </p:nvPicPr>
        <p:blipFill rotWithShape="1">
          <a:blip r:embed="rId2">
            <a:alphaModFix/>
          </a:blip>
          <a:srcRect b="0" l="0" r="0" t="0"/>
          <a:stretch/>
        </p:blipFill>
        <p:spPr>
          <a:xfrm>
            <a:off x="113050" y="4511376"/>
            <a:ext cx="2177562" cy="5454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490F52"/>
              </a:buClr>
              <a:buSzPts val="3000"/>
              <a:buFont typeface="Open Sans ExtraBold"/>
              <a:buNone/>
              <a:defRPr b="0" i="0" sz="3000" u="none" cap="none" strike="noStrike">
                <a:solidFill>
                  <a:srgbClr val="490F52"/>
                </a:solidFill>
                <a:latin typeface="Open Sans ExtraBold"/>
                <a:ea typeface="Open Sans ExtraBold"/>
                <a:cs typeface="Open Sans ExtraBold"/>
                <a:sym typeface="Open Sans ExtraBold"/>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1pPr>
            <a:lvl2pPr indent="-330200" lvl="1" marL="9144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2pPr>
            <a:lvl3pPr indent="-330200" lvl="2" marL="13716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3pPr>
            <a:lvl4pPr indent="-330200" lvl="3" marL="18288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4pPr>
            <a:lvl5pPr indent="-330200" lvl="4" marL="22860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5pPr>
            <a:lvl6pPr indent="-330200" lvl="5" marL="27432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6pPr>
            <a:lvl7pPr indent="-330200" lvl="6" marL="32004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7pPr>
            <a:lvl8pPr indent="-330200" lvl="7" marL="36576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8pPr>
            <a:lvl9pPr indent="-330200" lvl="8" marL="4114800" marR="0" rtl="0" algn="l">
              <a:lnSpc>
                <a:spcPct val="115000"/>
              </a:lnSpc>
              <a:spcBef>
                <a:spcPts val="0"/>
              </a:spcBef>
              <a:spcAft>
                <a:spcPts val="0"/>
              </a:spcAft>
              <a:buClr>
                <a:srgbClr val="000000"/>
              </a:buClr>
              <a:buSzPts val="1600"/>
              <a:buFont typeface="Open Sans"/>
              <a:buChar char="■"/>
              <a:defRPr b="0" i="0" sz="1600" u="none" cap="none" strike="noStrike">
                <a:solidFill>
                  <a:srgbClr val="000000"/>
                </a:solidFill>
                <a:latin typeface="Open Sans"/>
                <a:ea typeface="Open Sans"/>
                <a:cs typeface="Open Sans"/>
                <a:sym typeface="Open Sans"/>
              </a:defRPr>
            </a:lvl9pPr>
          </a:lstStyle>
          <a:p/>
        </p:txBody>
      </p:sp>
      <p:sp>
        <p:nvSpPr>
          <p:cNvPr id="8" name="Google Shape;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le.utah.gov/xcode/Title26B/Chapter2/26B-2-S120.html?v=C26B-2-S120_2023050320230503" TargetMode="External"/><Relationship Id="rId4" Type="http://schemas.openxmlformats.org/officeDocument/2006/relationships/hyperlink" Target="https://rules.utah.gov/wp-content/uploads/R501-14.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mailto:dhsdacs@utah.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
                <a:extLst>
                  <a:ext uri="http://customooxmlschemas.google.com/">
                    <go:slidesCustomData xmlns:go="http://customooxmlschemas.google.com/" textRoundtripDataId="0"/>
                  </a:ext>
                </a:extLst>
              </a:rPr>
              <a:t>Everything you wanted to know about DACS but were afraid to ask</a:t>
            </a:r>
            <a:endParaRPr/>
          </a:p>
        </p:txBody>
      </p:sp>
      <p:sp>
        <p:nvSpPr>
          <p:cNvPr id="107" name="Google Shape;107;p1"/>
          <p:cNvSpPr txBox="1"/>
          <p:nvPr>
            <p:ph idx="1" type="subTitle"/>
          </p:nvPr>
        </p:nvSpPr>
        <p:spPr>
          <a:xfrm>
            <a:off x="311700" y="358032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a:t>Administrative hearings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66ccdbff90_0_105"/>
          <p:cNvSpPr txBox="1"/>
          <p:nvPr>
            <p:ph type="title"/>
          </p:nvPr>
        </p:nvSpPr>
        <p:spPr>
          <a:xfrm>
            <a:off x="134850" y="531300"/>
            <a:ext cx="4306500" cy="15519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333"/>
              <a:buNone/>
            </a:pPr>
            <a:r>
              <a:rPr lang="en" sz="2444">
                <a:solidFill>
                  <a:srgbClr val="23A595"/>
                </a:solidFill>
              </a:rPr>
              <a:t>Notice of Agency Action - Background check denial</a:t>
            </a:r>
            <a:r>
              <a:rPr lang="en">
                <a:solidFill>
                  <a:srgbClr val="23A595"/>
                </a:solidFill>
              </a:rPr>
              <a:t> </a:t>
            </a:r>
            <a:endParaRPr>
              <a:solidFill>
                <a:srgbClr val="23A595"/>
              </a:solidFill>
            </a:endParaRPr>
          </a:p>
        </p:txBody>
      </p:sp>
      <p:sp>
        <p:nvSpPr>
          <p:cNvPr id="113" name="Google Shape;113;g266ccdbff90_0_105"/>
          <p:cNvSpPr txBox="1"/>
          <p:nvPr>
            <p:ph idx="2" type="body"/>
          </p:nvPr>
        </p:nvSpPr>
        <p:spPr>
          <a:xfrm>
            <a:off x="4939500" y="724200"/>
            <a:ext cx="3837000" cy="3695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t/>
            </a:r>
            <a:endParaRPr/>
          </a:p>
        </p:txBody>
      </p:sp>
      <p:sp>
        <p:nvSpPr>
          <p:cNvPr id="114" name="Google Shape;114;g266ccdbff90_0_105"/>
          <p:cNvSpPr txBox="1"/>
          <p:nvPr>
            <p:ph idx="1" type="subTitle"/>
          </p:nvPr>
        </p:nvSpPr>
        <p:spPr>
          <a:xfrm>
            <a:off x="265500" y="1977425"/>
            <a:ext cx="4176000" cy="234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2"/>
              </a:buClr>
              <a:buSzPts val="1600"/>
              <a:buFont typeface="Arial"/>
              <a:buNone/>
            </a:pPr>
            <a:r>
              <a:rPr lang="en" sz="1800">
                <a:solidFill>
                  <a:schemeClr val="dk2"/>
                </a:solidFill>
              </a:rPr>
              <a:t>There are 2 different types of background check denial letters:</a:t>
            </a:r>
            <a:br>
              <a:rPr lang="en" sz="1800">
                <a:solidFill>
                  <a:schemeClr val="dk2"/>
                </a:solidFill>
              </a:rPr>
            </a:br>
            <a:r>
              <a:rPr lang="en" sz="1800">
                <a:solidFill>
                  <a:schemeClr val="dk2"/>
                </a:solidFill>
              </a:rPr>
              <a:t> </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Mandatory denial</a:t>
            </a:r>
            <a:br>
              <a:rPr lang="en" sz="1800">
                <a:solidFill>
                  <a:schemeClr val="dk2"/>
                </a:solidFill>
              </a:rPr>
            </a:b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Comprehensive Review Committee/Director denial</a:t>
            </a:r>
            <a:endParaRPr/>
          </a:p>
        </p:txBody>
      </p:sp>
      <p:pic>
        <p:nvPicPr>
          <p:cNvPr id="115" name="Google Shape;115;g266ccdbff90_0_105"/>
          <p:cNvPicPr preferRelativeResize="0"/>
          <p:nvPr/>
        </p:nvPicPr>
        <p:blipFill>
          <a:blip r:embed="rId3">
            <a:alphaModFix/>
          </a:blip>
          <a:stretch>
            <a:fillRect/>
          </a:stretch>
        </p:blipFill>
        <p:spPr>
          <a:xfrm>
            <a:off x="4944475" y="89850"/>
            <a:ext cx="3981651" cy="4948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66ccdbff90_0_8"/>
          <p:cNvSpPr txBox="1"/>
          <p:nvPr>
            <p:ph type="title"/>
          </p:nvPr>
        </p:nvSpPr>
        <p:spPr>
          <a:xfrm>
            <a:off x="367500" y="552650"/>
            <a:ext cx="4031700" cy="19092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chemeClr val="dk2"/>
              </a:buClr>
              <a:buSzPts val="3333"/>
              <a:buFont typeface="Arial"/>
              <a:buNone/>
            </a:pPr>
            <a:r>
              <a:rPr lang="en">
                <a:solidFill>
                  <a:schemeClr val="accent1"/>
                </a:solidFill>
              </a:rPr>
              <a:t>Administrative hearings</a:t>
            </a:r>
            <a:endParaRPr/>
          </a:p>
        </p:txBody>
      </p:sp>
      <p:sp>
        <p:nvSpPr>
          <p:cNvPr id="121" name="Google Shape;121;g266ccdbff90_0_8"/>
          <p:cNvSpPr txBox="1"/>
          <p:nvPr>
            <p:ph idx="1" type="body"/>
          </p:nvPr>
        </p:nvSpPr>
        <p:spPr>
          <a:xfrm>
            <a:off x="464850" y="1968425"/>
            <a:ext cx="3837000" cy="25308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Clr>
                <a:schemeClr val="dk2"/>
              </a:buClr>
              <a:buSzPct val="88888"/>
              <a:buFont typeface="Arial"/>
              <a:buNone/>
            </a:pPr>
            <a:r>
              <a:t/>
            </a:r>
            <a:endParaRPr>
              <a:solidFill>
                <a:schemeClr val="dk2"/>
              </a:solidFill>
            </a:endParaRPr>
          </a:p>
          <a:p>
            <a:pPr indent="0" lvl="0" marL="0" rtl="0" algn="l">
              <a:lnSpc>
                <a:spcPct val="100000"/>
              </a:lnSpc>
              <a:spcBef>
                <a:spcPts val="0"/>
              </a:spcBef>
              <a:spcAft>
                <a:spcPts val="0"/>
              </a:spcAft>
              <a:buClr>
                <a:schemeClr val="dk2"/>
              </a:buClr>
              <a:buSzPct val="84210"/>
              <a:buFont typeface="Arial"/>
              <a:buNone/>
            </a:pPr>
            <a:r>
              <a:rPr lang="en" sz="1900">
                <a:solidFill>
                  <a:schemeClr val="lt1"/>
                </a:solidFill>
              </a:rPr>
              <a:t>Utah Code R497-100-6 allows a</a:t>
            </a:r>
            <a:r>
              <a:rPr lang="en" sz="1900">
                <a:solidFill>
                  <a:schemeClr val="lt1"/>
                </a:solidFill>
              </a:rPr>
              <a:t>n applicant to request an administrative hearing if they believe OBP did not conduct the background check in accordance with statute and rule.</a:t>
            </a:r>
            <a:endParaRPr sz="1900">
              <a:solidFill>
                <a:schemeClr val="lt1"/>
              </a:solidFill>
            </a:endParaRPr>
          </a:p>
          <a:p>
            <a:pPr indent="0" lvl="0" marL="0" rtl="0" algn="l">
              <a:lnSpc>
                <a:spcPct val="100000"/>
              </a:lnSpc>
              <a:spcBef>
                <a:spcPts val="0"/>
              </a:spcBef>
              <a:spcAft>
                <a:spcPts val="0"/>
              </a:spcAft>
              <a:buClr>
                <a:schemeClr val="dk2"/>
              </a:buClr>
              <a:buSzPct val="84210"/>
              <a:buFont typeface="Arial"/>
              <a:buNone/>
            </a:pPr>
            <a:r>
              <a:t/>
            </a:r>
            <a:endParaRPr sz="1900">
              <a:solidFill>
                <a:schemeClr val="lt1"/>
              </a:solidFill>
            </a:endParaRPr>
          </a:p>
          <a:p>
            <a:pPr indent="0" lvl="0" marL="0" rtl="0" algn="l">
              <a:lnSpc>
                <a:spcPct val="100000"/>
              </a:lnSpc>
              <a:spcBef>
                <a:spcPts val="0"/>
              </a:spcBef>
              <a:spcAft>
                <a:spcPts val="0"/>
              </a:spcAft>
              <a:buClr>
                <a:schemeClr val="dk2"/>
              </a:buClr>
              <a:buSzPct val="84210"/>
              <a:buFont typeface="Arial"/>
              <a:buNone/>
            </a:pPr>
            <a:r>
              <a:rPr lang="en" sz="1900">
                <a:solidFill>
                  <a:schemeClr val="lt1"/>
                </a:solidFill>
              </a:rPr>
              <a:t>This form will be included in the notice of agency action letter sent to the applicant.</a:t>
            </a:r>
            <a:endParaRPr sz="1900">
              <a:solidFill>
                <a:schemeClr val="lt1"/>
              </a:solidFill>
            </a:endParaRPr>
          </a:p>
          <a:p>
            <a:pPr indent="0" lvl="0" marL="0" rtl="0" algn="l">
              <a:spcBef>
                <a:spcPts val="0"/>
              </a:spcBef>
              <a:spcAft>
                <a:spcPts val="0"/>
              </a:spcAft>
              <a:buClr>
                <a:schemeClr val="dk2"/>
              </a:buClr>
              <a:buSzPct val="95652"/>
              <a:buFont typeface="Arial"/>
              <a:buNone/>
            </a:pPr>
            <a:r>
              <a:t/>
            </a:r>
            <a:endParaRPr sz="1150">
              <a:solidFill>
                <a:schemeClr val="dk2"/>
              </a:solidFill>
              <a:latin typeface="Roboto"/>
              <a:ea typeface="Roboto"/>
              <a:cs typeface="Roboto"/>
              <a:sym typeface="Roboto"/>
            </a:endParaRPr>
          </a:p>
          <a:p>
            <a:pPr indent="0" lvl="0" marL="0" rtl="0" algn="ctr">
              <a:lnSpc>
                <a:spcPct val="100000"/>
              </a:lnSpc>
              <a:spcBef>
                <a:spcPts val="0"/>
              </a:spcBef>
              <a:spcAft>
                <a:spcPts val="0"/>
              </a:spcAft>
              <a:buClr>
                <a:schemeClr val="dk2"/>
              </a:buClr>
              <a:buSzPct val="80000"/>
              <a:buFont typeface="Arial"/>
              <a:buNone/>
            </a:pPr>
            <a:r>
              <a:t/>
            </a:r>
            <a:endParaRPr sz="2000">
              <a:solidFill>
                <a:schemeClr val="lt1"/>
              </a:solidFill>
            </a:endParaRPr>
          </a:p>
        </p:txBody>
      </p:sp>
      <p:sp>
        <p:nvSpPr>
          <p:cNvPr id="122" name="Google Shape;122;g266ccdbff90_0_8"/>
          <p:cNvSpPr txBox="1"/>
          <p:nvPr/>
        </p:nvSpPr>
        <p:spPr>
          <a:xfrm>
            <a:off x="5156150" y="1731350"/>
            <a:ext cx="1870500" cy="150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latin typeface="Open Sans"/>
              <a:ea typeface="Open Sans"/>
              <a:cs typeface="Open Sans"/>
              <a:sym typeface="Open Sans"/>
            </a:endParaRPr>
          </a:p>
          <a:p>
            <a:pPr indent="0" lvl="0" marL="0" rtl="0" algn="l">
              <a:spcBef>
                <a:spcPts val="0"/>
              </a:spcBef>
              <a:spcAft>
                <a:spcPts val="0"/>
              </a:spcAft>
              <a:buNone/>
            </a:pPr>
            <a:r>
              <a:t/>
            </a:r>
            <a:endParaRPr sz="1600">
              <a:latin typeface="Open Sans"/>
              <a:ea typeface="Open Sans"/>
              <a:cs typeface="Open Sans"/>
              <a:sym typeface="Open Sans"/>
            </a:endParaRPr>
          </a:p>
        </p:txBody>
      </p:sp>
      <p:pic>
        <p:nvPicPr>
          <p:cNvPr id="123" name="Google Shape;123;g266ccdbff90_0_8"/>
          <p:cNvPicPr preferRelativeResize="0"/>
          <p:nvPr/>
        </p:nvPicPr>
        <p:blipFill>
          <a:blip r:embed="rId3">
            <a:alphaModFix/>
          </a:blip>
          <a:stretch>
            <a:fillRect/>
          </a:stretch>
        </p:blipFill>
        <p:spPr>
          <a:xfrm>
            <a:off x="4964800" y="170113"/>
            <a:ext cx="3708250" cy="462637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260e9fa0033_0_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solidFill>
                  <a:srgbClr val="23A595"/>
                </a:solidFill>
              </a:rPr>
              <a:t>Administrative hearings packet</a:t>
            </a:r>
            <a:endParaRPr>
              <a:solidFill>
                <a:srgbClr val="23A595"/>
              </a:solidFill>
            </a:endParaRPr>
          </a:p>
        </p:txBody>
      </p:sp>
      <p:sp>
        <p:nvSpPr>
          <p:cNvPr id="129" name="Google Shape;129;g260e9fa0033_0_15"/>
          <p:cNvSpPr txBox="1"/>
          <p:nvPr>
            <p:ph idx="1" type="body"/>
          </p:nvPr>
        </p:nvSpPr>
        <p:spPr>
          <a:xfrm>
            <a:off x="311700" y="1193281"/>
            <a:ext cx="8520600" cy="3780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
              <a:t>The Office of Background Processing (OBP) is responsible to provide</a:t>
            </a:r>
            <a:r>
              <a:rPr lang="en"/>
              <a:t> evidence </a:t>
            </a:r>
            <a:r>
              <a:rPr lang="en"/>
              <a:t>that:</a:t>
            </a:r>
            <a:endParaRPr/>
          </a:p>
          <a:p>
            <a:pPr indent="0" lvl="0" marL="0" rtl="0" algn="l">
              <a:lnSpc>
                <a:spcPct val="100000"/>
              </a:lnSpc>
              <a:spcBef>
                <a:spcPts val="0"/>
              </a:spcBef>
              <a:spcAft>
                <a:spcPts val="0"/>
              </a:spcAft>
              <a:buSzPts val="1600"/>
              <a:buNone/>
            </a:pPr>
            <a:r>
              <a:t/>
            </a:r>
            <a:endParaRPr/>
          </a:p>
          <a:p>
            <a:pPr indent="-330200" lvl="0" marL="457200" rtl="0" algn="l">
              <a:lnSpc>
                <a:spcPct val="100000"/>
              </a:lnSpc>
              <a:spcBef>
                <a:spcPts val="0"/>
              </a:spcBef>
              <a:spcAft>
                <a:spcPts val="0"/>
              </a:spcAft>
              <a:buSzPts val="1600"/>
              <a:buChar char="●"/>
            </a:pPr>
            <a:r>
              <a:rPr lang="en"/>
              <a:t>The </a:t>
            </a:r>
            <a:r>
              <a:rPr lang="en"/>
              <a:t>background check was processed </a:t>
            </a:r>
            <a:r>
              <a:rPr lang="en"/>
              <a:t>according to rule and statute </a:t>
            </a:r>
            <a:endParaRPr/>
          </a:p>
          <a:p>
            <a:pPr indent="-330200" lvl="0" marL="457200" rtl="0" algn="l">
              <a:lnSpc>
                <a:spcPct val="100000"/>
              </a:lnSpc>
              <a:spcBef>
                <a:spcPts val="0"/>
              </a:spcBef>
              <a:spcAft>
                <a:spcPts val="0"/>
              </a:spcAft>
              <a:buSzPts val="1600"/>
              <a:buChar char="●"/>
            </a:pPr>
            <a:r>
              <a:rPr lang="en"/>
              <a:t>Justifies the determination</a:t>
            </a:r>
            <a:endParaRPr/>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Evidence </a:t>
            </a:r>
            <a:r>
              <a:rPr lang="en"/>
              <a:t>provided </a:t>
            </a:r>
            <a:r>
              <a:rPr lang="en"/>
              <a:t>for the hearing includes:</a:t>
            </a:r>
            <a:endParaRPr/>
          </a:p>
          <a:p>
            <a:pPr indent="0" lvl="0" marL="0" rtl="0" algn="l">
              <a:lnSpc>
                <a:spcPct val="100000"/>
              </a:lnSpc>
              <a:spcBef>
                <a:spcPts val="0"/>
              </a:spcBef>
              <a:spcAft>
                <a:spcPts val="0"/>
              </a:spcAft>
              <a:buNone/>
            </a:pPr>
            <a:r>
              <a:t/>
            </a:r>
            <a:endParaRPr/>
          </a:p>
          <a:p>
            <a:pPr indent="-330200" lvl="0" marL="457200" rtl="0" algn="l">
              <a:lnSpc>
                <a:spcPct val="100000"/>
              </a:lnSpc>
              <a:spcBef>
                <a:spcPts val="0"/>
              </a:spcBef>
              <a:spcAft>
                <a:spcPts val="0"/>
              </a:spcAft>
              <a:buSzPts val="1600"/>
              <a:buChar char="●"/>
            </a:pPr>
            <a:r>
              <a:rPr lang="en"/>
              <a:t>Documentation submitted by the applicant </a:t>
            </a:r>
            <a:endParaRPr/>
          </a:p>
          <a:p>
            <a:pPr indent="-330200" lvl="0" marL="457200" rtl="0" algn="l">
              <a:lnSpc>
                <a:spcPct val="100000"/>
              </a:lnSpc>
              <a:spcBef>
                <a:spcPts val="0"/>
              </a:spcBef>
              <a:spcAft>
                <a:spcPts val="0"/>
              </a:spcAft>
              <a:buSzPts val="1600"/>
              <a:buChar char="●"/>
            </a:pPr>
            <a:r>
              <a:rPr lang="en"/>
              <a:t>R</a:t>
            </a:r>
            <a:r>
              <a:rPr lang="en"/>
              <a:t>esearch and documentation submitted by the OBP analyst</a:t>
            </a:r>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
              <a:t> The OBP may request a motion to dismiss if the proper </a:t>
            </a:r>
            <a:r>
              <a:rPr lang="en"/>
              <a:t>criteria</a:t>
            </a:r>
            <a:r>
              <a:rPr lang="en"/>
              <a:t> for the hearing is not met.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5f3c62269f66aaf_0"/>
          <p:cNvSpPr txBox="1"/>
          <p:nvPr>
            <p:ph type="title"/>
          </p:nvPr>
        </p:nvSpPr>
        <p:spPr>
          <a:xfrm>
            <a:off x="111075" y="1625100"/>
            <a:ext cx="4169400" cy="18933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3700">
                <a:solidFill>
                  <a:srgbClr val="490F52"/>
                </a:solidFill>
              </a:rPr>
              <a:t>Expungement or non-criminal history changes</a:t>
            </a:r>
            <a:endParaRPr sz="3600">
              <a:solidFill>
                <a:srgbClr val="490F52"/>
              </a:solidFill>
            </a:endParaRPr>
          </a:p>
        </p:txBody>
      </p:sp>
      <p:sp>
        <p:nvSpPr>
          <p:cNvPr id="135" name="Google Shape;135;g5f3c62269f66aaf_0"/>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Clr>
                <a:schemeClr val="dk2"/>
              </a:buClr>
              <a:buSzPts val="1600"/>
              <a:buFont typeface="Arial"/>
              <a:buNone/>
            </a:pPr>
            <a:r>
              <a:t/>
            </a:r>
            <a:endParaRPr>
              <a:solidFill>
                <a:schemeClr val="dk2"/>
              </a:solidFill>
            </a:endParaRPr>
          </a:p>
          <a:p>
            <a:pPr indent="0" lvl="0" marL="0" rtl="0" algn="l">
              <a:lnSpc>
                <a:spcPct val="100000"/>
              </a:lnSpc>
              <a:spcBef>
                <a:spcPts val="0"/>
              </a:spcBef>
              <a:spcAft>
                <a:spcPts val="0"/>
              </a:spcAft>
              <a:buNone/>
            </a:pPr>
            <a:r>
              <a:rPr lang="en">
                <a:solidFill>
                  <a:schemeClr val="dk2"/>
                </a:solidFill>
              </a:rPr>
              <a:t>OBP and OAH are not able to assist with expungements, dismissals, or changes to criminal and non-criminal history.   </a:t>
            </a:r>
            <a:endParaRPr>
              <a:solidFill>
                <a:schemeClr val="dk2"/>
              </a:solidFill>
            </a:endParaRPr>
          </a:p>
          <a:p>
            <a:pPr indent="0" lvl="0" marL="0" rtl="0" algn="l">
              <a:lnSpc>
                <a:spcPct val="100000"/>
              </a:lnSpc>
              <a:spcBef>
                <a:spcPts val="0"/>
              </a:spcBef>
              <a:spcAft>
                <a:spcPts val="0"/>
              </a:spcAft>
              <a:buNone/>
            </a:pPr>
            <a:r>
              <a:t/>
            </a:r>
            <a:endParaRPr>
              <a:solidFill>
                <a:schemeClr val="dk2"/>
              </a:solidFill>
            </a:endParaRPr>
          </a:p>
          <a:p>
            <a:pPr indent="0" lvl="0" marL="0" rtl="0" algn="l">
              <a:lnSpc>
                <a:spcPct val="100000"/>
              </a:lnSpc>
              <a:spcBef>
                <a:spcPts val="0"/>
              </a:spcBef>
              <a:spcAft>
                <a:spcPts val="0"/>
              </a:spcAft>
              <a:buClr>
                <a:schemeClr val="dk2"/>
              </a:buClr>
              <a:buSzPts val="1600"/>
              <a:buFont typeface="Arial"/>
              <a:buNone/>
            </a:pPr>
            <a:r>
              <a:t/>
            </a:r>
            <a:endParaRPr>
              <a:solidFill>
                <a:schemeClr val="dk2"/>
              </a:solidFill>
            </a:endParaRPr>
          </a:p>
          <a:p>
            <a:pPr indent="0" lvl="0" marL="0" rtl="0" algn="l">
              <a:spcBef>
                <a:spcPts val="0"/>
              </a:spcBef>
              <a:spcAft>
                <a:spcPts val="0"/>
              </a:spcAft>
              <a:buNone/>
            </a:pPr>
            <a:r>
              <a:rPr lang="en"/>
              <a:t>Please </a:t>
            </a:r>
            <a:r>
              <a:rPr lang="en">
                <a:extLst>
                  <a:ext uri="http://customooxmlschemas.google.com/">
                    <go:slidesCustomData xmlns:go="http://customooxmlschemas.google.com/" textRoundtripDataId="1"/>
                  </a:ext>
                </a:extLst>
              </a:rPr>
              <a:t>consult legal </a:t>
            </a:r>
            <a:r>
              <a:rPr lang="en"/>
              <a:t>advice/support for help in these areas.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60e9fa0033_0_20"/>
          <p:cNvSpPr txBox="1"/>
          <p:nvPr>
            <p:ph type="title"/>
          </p:nvPr>
        </p:nvSpPr>
        <p:spPr>
          <a:xfrm>
            <a:off x="214950" y="1795799"/>
            <a:ext cx="4045200" cy="15519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333"/>
              <a:buNone/>
            </a:pPr>
            <a:r>
              <a:rPr lang="en" sz="3500"/>
              <a:t>Statute and rule</a:t>
            </a:r>
            <a:endParaRPr sz="3500">
              <a:solidFill>
                <a:srgbClr val="23A595"/>
              </a:solidFill>
            </a:endParaRPr>
          </a:p>
        </p:txBody>
      </p:sp>
      <p:sp>
        <p:nvSpPr>
          <p:cNvPr id="141" name="Google Shape;141;g260e9fa0033_0_20"/>
          <p:cNvSpPr txBox="1"/>
          <p:nvPr>
            <p:ph idx="2" type="body"/>
          </p:nvPr>
        </p:nvSpPr>
        <p:spPr>
          <a:xfrm>
            <a:off x="4939500" y="724200"/>
            <a:ext cx="3837000" cy="36951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OBP reviews the following criteria when processing a background check:</a:t>
            </a:r>
            <a:endParaRPr/>
          </a:p>
          <a:p>
            <a:pPr indent="0" lvl="0" marL="0" rtl="0" algn="l">
              <a:lnSpc>
                <a:spcPct val="100000"/>
              </a:lnSpc>
              <a:spcBef>
                <a:spcPts val="0"/>
              </a:spcBef>
              <a:spcAft>
                <a:spcPts val="0"/>
              </a:spcAft>
              <a:buNone/>
            </a:pPr>
            <a:r>
              <a:t/>
            </a:r>
            <a:endParaRPr/>
          </a:p>
          <a:p>
            <a:pPr indent="-342900" lvl="0" marL="457200" rtl="0" algn="l">
              <a:lnSpc>
                <a:spcPct val="150000"/>
              </a:lnSpc>
              <a:spcBef>
                <a:spcPts val="0"/>
              </a:spcBef>
              <a:spcAft>
                <a:spcPts val="0"/>
              </a:spcAft>
              <a:buSzPts val="1800"/>
              <a:buChar char="●"/>
            </a:pPr>
            <a:r>
              <a:rPr lang="en" u="sng">
                <a:solidFill>
                  <a:schemeClr val="dk1"/>
                </a:solidFill>
                <a:hlinkClick r:id="rId3">
                  <a:extLst>
                    <a:ext uri="{A12FA001-AC4F-418D-AE19-62706E023703}">
                      <ahyp:hlinkClr val="tx"/>
                    </a:ext>
                  </a:extLst>
                </a:hlinkClick>
              </a:rPr>
              <a:t>26B-2-120</a:t>
            </a:r>
            <a:br>
              <a:rPr lang="en"/>
            </a:br>
            <a:r>
              <a:rPr lang="en"/>
              <a:t>and </a:t>
            </a:r>
            <a:endParaRPr/>
          </a:p>
          <a:p>
            <a:pPr indent="-342900" lvl="0" marL="457200" rtl="0" algn="l">
              <a:lnSpc>
                <a:spcPct val="150000"/>
              </a:lnSpc>
              <a:spcBef>
                <a:spcPts val="0"/>
              </a:spcBef>
              <a:spcAft>
                <a:spcPts val="0"/>
              </a:spcAft>
              <a:buSzPts val="1800"/>
              <a:buChar char="●"/>
            </a:pPr>
            <a:r>
              <a:rPr lang="en" u="sng">
                <a:solidFill>
                  <a:schemeClr val="dk1"/>
                </a:solidFill>
                <a:hlinkClick r:id="rId4">
                  <a:extLst>
                    <a:ext uri="{A12FA001-AC4F-418D-AE19-62706E023703}">
                      <ahyp:hlinkClr val="tx"/>
                    </a:ext>
                  </a:extLst>
                </a:hlinkClick>
              </a:rPr>
              <a:t>R501-14</a:t>
            </a:r>
            <a:endParaRPr/>
          </a:p>
          <a:p>
            <a:pPr indent="0" lvl="0" marL="0" rtl="0" algn="l">
              <a:lnSpc>
                <a:spcPct val="150000"/>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60e9fa0033_0_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1" lang="en" sz="2860">
                <a:solidFill>
                  <a:srgbClr val="23A595"/>
                </a:solidFill>
                <a:latin typeface="Open Sans"/>
                <a:ea typeface="Open Sans"/>
                <a:cs typeface="Open Sans"/>
                <a:sym typeface="Open Sans"/>
              </a:rPr>
              <a:t>Administrative hearings</a:t>
            </a:r>
            <a:endParaRPr sz="3400">
              <a:solidFill>
                <a:srgbClr val="23A595"/>
              </a:solidFill>
            </a:endParaRPr>
          </a:p>
        </p:txBody>
      </p:sp>
      <p:sp>
        <p:nvSpPr>
          <p:cNvPr id="147" name="Google Shape;147;g260e9fa0033_0_30"/>
          <p:cNvSpPr txBox="1"/>
          <p:nvPr>
            <p:ph idx="1" type="body"/>
          </p:nvPr>
        </p:nvSpPr>
        <p:spPr>
          <a:xfrm>
            <a:off x="311700" y="1152475"/>
            <a:ext cx="8520600" cy="3780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lang="en"/>
              <a:t> </a:t>
            </a:r>
            <a:endParaRPr/>
          </a:p>
          <a:p>
            <a:pPr indent="0" lvl="0" marL="0" rtl="0" algn="ctr">
              <a:lnSpc>
                <a:spcPct val="100000"/>
              </a:lnSpc>
              <a:spcBef>
                <a:spcPts val="0"/>
              </a:spcBef>
              <a:spcAft>
                <a:spcPts val="0"/>
              </a:spcAft>
              <a:buSzPts val="1600"/>
              <a:buNone/>
            </a:pPr>
            <a:r>
              <a:t/>
            </a:r>
            <a:endParaRPr/>
          </a:p>
          <a:p>
            <a:pPr indent="0" lvl="0" marL="0" rtl="0" algn="ctr">
              <a:lnSpc>
                <a:spcPct val="100000"/>
              </a:lnSpc>
              <a:spcBef>
                <a:spcPts val="0"/>
              </a:spcBef>
              <a:spcAft>
                <a:spcPts val="0"/>
              </a:spcAft>
              <a:buSzPts val="1600"/>
              <a:buNone/>
            </a:pPr>
            <a:r>
              <a:rPr lang="en"/>
              <a:t>Questions about DACS?</a:t>
            </a:r>
            <a:endParaRPr/>
          </a:p>
          <a:p>
            <a:pPr indent="0" lvl="0" marL="0" rtl="0" algn="ctr">
              <a:lnSpc>
                <a:spcPct val="100000"/>
              </a:lnSpc>
              <a:spcBef>
                <a:spcPts val="0"/>
              </a:spcBef>
              <a:spcAft>
                <a:spcPts val="0"/>
              </a:spcAft>
              <a:buSzPts val="1600"/>
              <a:buNone/>
            </a:pPr>
            <a:r>
              <a:t/>
            </a:r>
            <a:endParaRPr/>
          </a:p>
          <a:p>
            <a:pPr indent="0" lvl="0" marL="0" rtl="0" algn="ctr">
              <a:lnSpc>
                <a:spcPct val="100000"/>
              </a:lnSpc>
              <a:spcBef>
                <a:spcPts val="0"/>
              </a:spcBef>
              <a:spcAft>
                <a:spcPts val="0"/>
              </a:spcAft>
              <a:buSzPts val="1600"/>
              <a:buNone/>
            </a:pPr>
            <a:r>
              <a:rPr b="1" lang="en"/>
              <a:t>Call</a:t>
            </a:r>
            <a:r>
              <a:rPr lang="en"/>
              <a:t>: 385-239-5538</a:t>
            </a:r>
            <a:endParaRPr/>
          </a:p>
          <a:p>
            <a:pPr indent="0" lvl="0" marL="0" rtl="0" algn="ctr">
              <a:lnSpc>
                <a:spcPct val="100000"/>
              </a:lnSpc>
              <a:spcBef>
                <a:spcPts val="0"/>
              </a:spcBef>
              <a:spcAft>
                <a:spcPts val="0"/>
              </a:spcAft>
              <a:buSzPts val="1600"/>
              <a:buNone/>
            </a:pPr>
            <a:r>
              <a:rPr b="1" lang="en"/>
              <a:t>Email</a:t>
            </a:r>
            <a:r>
              <a:rPr lang="en"/>
              <a:t>: </a:t>
            </a:r>
            <a:r>
              <a:rPr lang="en" u="sng">
                <a:solidFill>
                  <a:schemeClr val="hlink"/>
                </a:solidFill>
                <a:hlinkClick r:id="rId3"/>
              </a:rPr>
              <a:t>dhsdacs@utah.gov</a:t>
            </a:r>
            <a:endParaRPr u="sng">
              <a:solidFill>
                <a:srgbClr val="23A595"/>
              </a:solidFill>
            </a:endParaRPr>
          </a:p>
          <a:p>
            <a:pPr indent="0" lvl="0" marL="0" rtl="0" algn="ctr">
              <a:lnSpc>
                <a:spcPct val="100000"/>
              </a:lnSpc>
              <a:spcBef>
                <a:spcPts val="0"/>
              </a:spcBef>
              <a:spcAft>
                <a:spcPts val="0"/>
              </a:spcAft>
              <a:buSzPts val="1600"/>
              <a:buNone/>
            </a:pPr>
            <a:r>
              <a:t/>
            </a:r>
            <a:endParaRPr u="sng">
              <a:solidFill>
                <a:srgbClr val="23A595"/>
              </a:solidFill>
            </a:endParaRPr>
          </a:p>
          <a:p>
            <a:pPr indent="0" lvl="0" marL="0" rtl="0" algn="ctr">
              <a:lnSpc>
                <a:spcPct val="100000"/>
              </a:lnSpc>
              <a:spcBef>
                <a:spcPts val="0"/>
              </a:spcBef>
              <a:spcAft>
                <a:spcPts val="0"/>
              </a:spcAft>
              <a:buSzPts val="1600"/>
              <a:buNone/>
            </a:pPr>
            <a:r>
              <a:t/>
            </a:r>
            <a:endParaRPr u="sng">
              <a:solidFill>
                <a:srgbClr val="23A595"/>
              </a:solidFill>
            </a:endParaRPr>
          </a:p>
          <a:p>
            <a:pPr indent="0" lvl="0" marL="0" rtl="0" algn="ctr">
              <a:lnSpc>
                <a:spcPct val="100000"/>
              </a:lnSpc>
              <a:spcBef>
                <a:spcPts val="0"/>
              </a:spcBef>
              <a:spcAft>
                <a:spcPts val="0"/>
              </a:spcAft>
              <a:buSzPts val="1600"/>
              <a:buNone/>
            </a:pPr>
            <a:r>
              <a:rPr lang="en">
                <a:solidFill>
                  <a:schemeClr val="dk2"/>
                </a:solidFill>
              </a:rPr>
              <a:t>Questions about background processing?</a:t>
            </a:r>
            <a:endParaRPr>
              <a:solidFill>
                <a:schemeClr val="dk2"/>
              </a:solidFill>
            </a:endParaRPr>
          </a:p>
          <a:p>
            <a:pPr indent="0" lvl="0" marL="0" rtl="0" algn="ctr">
              <a:lnSpc>
                <a:spcPct val="100000"/>
              </a:lnSpc>
              <a:spcBef>
                <a:spcPts val="0"/>
              </a:spcBef>
              <a:spcAft>
                <a:spcPts val="0"/>
              </a:spcAft>
              <a:buSzPts val="1600"/>
              <a:buNone/>
            </a:pPr>
            <a:r>
              <a:t/>
            </a:r>
            <a:endParaRPr>
              <a:solidFill>
                <a:schemeClr val="dk2"/>
              </a:solidFill>
            </a:endParaRPr>
          </a:p>
          <a:p>
            <a:pPr indent="0" lvl="0" marL="0" rtl="0" algn="ctr">
              <a:lnSpc>
                <a:spcPct val="100000"/>
              </a:lnSpc>
              <a:spcBef>
                <a:spcPts val="0"/>
              </a:spcBef>
              <a:spcAft>
                <a:spcPts val="0"/>
              </a:spcAft>
              <a:buSzPts val="1600"/>
              <a:buNone/>
            </a:pPr>
            <a:r>
              <a:rPr b="1" lang="en">
                <a:solidFill>
                  <a:schemeClr val="dk2"/>
                </a:solidFill>
              </a:rPr>
              <a:t>Email</a:t>
            </a:r>
            <a:r>
              <a:rPr lang="en">
                <a:solidFill>
                  <a:schemeClr val="dk2"/>
                </a:solidFill>
              </a:rPr>
              <a:t>: </a:t>
            </a:r>
            <a:r>
              <a:rPr lang="en" u="sng">
                <a:solidFill>
                  <a:srgbClr val="490F52"/>
                </a:solidFill>
              </a:rPr>
              <a:t>cbsunit@utah.gov</a:t>
            </a:r>
            <a:endParaRPr u="sng">
              <a:solidFill>
                <a:srgbClr val="490F52"/>
              </a:solidFill>
            </a:endParaRPr>
          </a:p>
          <a:p>
            <a:pPr indent="0" lvl="0" marL="0" rtl="0" algn="l">
              <a:lnSpc>
                <a:spcPct val="10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HHS 2 Color Block">
  <a:themeElements>
    <a:clrScheme name="Gameday">
      <a:dk1>
        <a:srgbClr val="490F52"/>
      </a:dk1>
      <a:lt1>
        <a:srgbClr val="FFFFFF"/>
      </a:lt1>
      <a:dk2>
        <a:srgbClr val="000000"/>
      </a:dk2>
      <a:lt2>
        <a:srgbClr val="666666"/>
      </a:lt2>
      <a:accent1>
        <a:srgbClr val="23A595"/>
      </a:accent1>
      <a:accent2>
        <a:srgbClr val="490F52"/>
      </a:accent2>
      <a:accent3>
        <a:srgbClr val="490F52"/>
      </a:accent3>
      <a:accent4>
        <a:srgbClr val="23A595"/>
      </a:accent4>
      <a:accent5>
        <a:srgbClr val="FFFFFF"/>
      </a:accent5>
      <a:accent6>
        <a:srgbClr val="FFFFFF"/>
      </a:accent6>
      <a:hlink>
        <a:srgbClr val="490F52"/>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