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
      <p:font typeface="Open Sans ExtraBold"/>
      <p:bold r:id="rId19"/>
      <p:boldItalic r:id="rId20"/>
    </p:embeddedFont>
    <p:embeddedFont>
      <p:font typeface="Alfa Slab One"/>
      <p:regular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ExtraBold-boldItalic.fntdata"/><Relationship Id="rId22" Type="http://schemas.openxmlformats.org/officeDocument/2006/relationships/font" Target="fonts/OpenSans-regular.fntdata"/><Relationship Id="rId21" Type="http://schemas.openxmlformats.org/officeDocument/2006/relationships/font" Target="fonts/AlfaSlabOne-regular.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19" Type="http://schemas.openxmlformats.org/officeDocument/2006/relationships/font" Target="fonts/OpenSansExtraBold-bold.fntdata"/><Relationship Id="rId18" Type="http://schemas.openxmlformats.org/officeDocument/2006/relationships/font" Target="fonts/ProximaNova-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22c53d66a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22c53d66a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2c53d66ad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2c53d66ad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a:solidFill>
                  <a:schemeClr val="dk1"/>
                </a:solidFill>
              </a:rPr>
              <a:t>Per Utah Administrative Rule 501-14-2(27)</a:t>
            </a:r>
            <a:endParaRPr>
              <a:solidFill>
                <a:schemeClr val="dk1"/>
              </a:solidFill>
            </a:endParaRPr>
          </a:p>
          <a:p>
            <a:pPr indent="0" lvl="0" marL="457200" rtl="0" algn="l">
              <a:lnSpc>
                <a:spcPct val="115000"/>
              </a:lnSpc>
              <a:spcBef>
                <a:spcPts val="1200"/>
              </a:spcBef>
              <a:spcAft>
                <a:spcPts val="0"/>
              </a:spcAft>
              <a:buNone/>
            </a:pPr>
            <a:r>
              <a:rPr lang="en">
                <a:solidFill>
                  <a:schemeClr val="dk1"/>
                </a:solidFill>
              </a:rPr>
              <a:t>(27) "Screening Agent" is the individual or individuals who are responsible for initiating, monitoring and maintaining background clearance communications with the Office, entering applications, verifying and protecting personally identifying information and ensuring information is current for their agency, applicants and providers in the online system.</a:t>
            </a:r>
            <a:endParaRPr>
              <a:solidFill>
                <a:schemeClr val="dk1"/>
              </a:solidFill>
            </a:endParaRPr>
          </a:p>
          <a:p>
            <a:pPr indent="0" lvl="0" marL="457200" rtl="0" algn="l">
              <a:lnSpc>
                <a:spcPct val="115000"/>
              </a:lnSpc>
              <a:spcBef>
                <a:spcPts val="1200"/>
              </a:spcBef>
              <a:spcAft>
                <a:spcPts val="0"/>
              </a:spcAft>
              <a:buNone/>
            </a:pPr>
            <a:r>
              <a:rPr lang="en">
                <a:solidFill>
                  <a:schemeClr val="dk1"/>
                </a:solidFill>
              </a:rPr>
              <a:t>We will train the Screening Agent on DACS.  </a:t>
            </a:r>
            <a:endParaRPr>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
                <a:solidFill>
                  <a:schemeClr val="dk1"/>
                </a:solidFill>
              </a:rPr>
              <a:t>Programs may have more than one DACS User but only one DACS admin user.  </a:t>
            </a:r>
            <a:endParaRPr>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
                <a:solidFill>
                  <a:schemeClr val="dk1"/>
                </a:solidFill>
              </a:rPr>
              <a:t>Best practices:  programs have one screening agent, usually an administrative position to contact and work with the office.  The program may have multiple DACS users to help with the DACS responsibilities., if necessary.  Screening agents are the only contact between OBP and the program.  </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2c53d66ad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22c53d66ad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For DACS Users, the Screening Agent is responsible for training.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If necessary, each program can create, manage, and train additional users.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Best practices</a:t>
            </a:r>
            <a:r>
              <a:rPr lang="en">
                <a:solidFill>
                  <a:schemeClr val="dk1"/>
                </a:solidFill>
              </a:rPr>
              <a:t>: when setting up a DACS User do not give them grantable access.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Only the screening agents should have the </a:t>
            </a:r>
            <a:r>
              <a:rPr lang="en">
                <a:solidFill>
                  <a:schemeClr val="dk1"/>
                </a:solidFill>
              </a:rPr>
              <a:t>permission</a:t>
            </a:r>
            <a:r>
              <a:rPr lang="en">
                <a:solidFill>
                  <a:schemeClr val="dk1"/>
                </a:solidFill>
              </a:rPr>
              <a:t> to create other DACS Users.  </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85e55612c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85e55612c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easiest way to create a DACS user is to go to the roster and under actions add user.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following determinations cannot be DACS users:</a:t>
            </a:r>
            <a:endParaRPr/>
          </a:p>
          <a:p>
            <a:pPr indent="0" lvl="0" marL="0" rtl="0" algn="l">
              <a:spcBef>
                <a:spcPts val="0"/>
              </a:spcBef>
              <a:spcAft>
                <a:spcPts val="0"/>
              </a:spcAft>
              <a:buNone/>
            </a:pPr>
            <a:r>
              <a:rPr lang="en"/>
              <a:t>-Eligible supervision required</a:t>
            </a:r>
            <a:endParaRPr/>
          </a:p>
          <a:p>
            <a:pPr indent="0" lvl="0" marL="0" rtl="0" algn="l">
              <a:spcBef>
                <a:spcPts val="0"/>
              </a:spcBef>
              <a:spcAft>
                <a:spcPts val="0"/>
              </a:spcAft>
              <a:buNone/>
            </a:pPr>
            <a:r>
              <a:rPr lang="en"/>
              <a:t>-Eligible missing disclosure</a:t>
            </a:r>
            <a:endParaRPr/>
          </a:p>
          <a:p>
            <a:pPr indent="0" lvl="0" marL="0" rtl="0" algn="l">
              <a:spcBef>
                <a:spcPts val="0"/>
              </a:spcBef>
              <a:spcAft>
                <a:spcPts val="0"/>
              </a:spcAft>
              <a:buNone/>
            </a:pPr>
            <a:r>
              <a:rPr lang="en"/>
              <a:t>-In Process</a:t>
            </a:r>
            <a:endParaRPr/>
          </a:p>
          <a:p>
            <a:pPr indent="0" lvl="0" marL="0" rtl="0" algn="l">
              <a:spcBef>
                <a:spcPts val="0"/>
              </a:spcBef>
              <a:spcAft>
                <a:spcPts val="0"/>
              </a:spcAft>
              <a:buNone/>
            </a:pPr>
            <a:r>
              <a:rPr lang="en"/>
              <a:t>-Closed</a:t>
            </a:r>
            <a:endParaRPr/>
          </a:p>
          <a:p>
            <a:pPr indent="0" lvl="0" marL="0" rtl="0" algn="l">
              <a:spcBef>
                <a:spcPts val="0"/>
              </a:spcBef>
              <a:spcAft>
                <a:spcPts val="0"/>
              </a:spcAft>
              <a:buNone/>
            </a:pPr>
            <a:r>
              <a:rPr lang="en"/>
              <a:t>-Not Eligible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create the account you are responsible for training and managing the user of the account.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9067f7012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9067f7012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Administration: User Accounts and selecting the dropdowns and roles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Usernames need to be specific to the individual assigned.</a:t>
            </a:r>
            <a:endParaRPr/>
          </a:p>
          <a:p>
            <a:pPr indent="0" lvl="0" marL="0" rtl="0" algn="l">
              <a:spcBef>
                <a:spcPts val="0"/>
              </a:spcBef>
              <a:spcAft>
                <a:spcPts val="0"/>
              </a:spcAft>
              <a:buNone/>
            </a:pPr>
            <a:r>
              <a:rPr lang="en"/>
              <a:t>Best case is an email that contains the users name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generic login is not acceptable</a:t>
            </a:r>
            <a:endParaRPr/>
          </a:p>
          <a:p>
            <a:pPr indent="0" lvl="0" marL="0" rtl="0" algn="l">
              <a:spcBef>
                <a:spcPts val="0"/>
              </a:spcBef>
              <a:spcAft>
                <a:spcPts val="0"/>
              </a:spcAft>
              <a:buNone/>
            </a:pPr>
            <a:r>
              <a:rPr lang="en"/>
              <a:t> These emails are not to be to a delegated inbox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 account belongs to one person.  Not to be changed. Editing the name does NOT make it a new user’s account.</a:t>
            </a:r>
            <a:endParaRPr/>
          </a:p>
          <a:p>
            <a:pPr indent="0" lvl="0" marL="0" rtl="0" algn="l">
              <a:spcBef>
                <a:spcPts val="0"/>
              </a:spcBef>
              <a:spcAft>
                <a:spcPts val="0"/>
              </a:spcAft>
              <a:buNone/>
            </a:pPr>
            <a:r>
              <a:rPr lang="en"/>
              <a:t>This is a time for you to verify this information is correct for this user</a:t>
            </a:r>
            <a:endParaRPr/>
          </a:p>
          <a:p>
            <a:pPr indent="0" lvl="0" marL="0" rtl="0" algn="l">
              <a:spcBef>
                <a:spcPts val="0"/>
              </a:spcBef>
              <a:spcAft>
                <a:spcPts val="0"/>
              </a:spcAft>
              <a:buNone/>
            </a:pPr>
            <a:r>
              <a:rPr lang="en"/>
              <a:t>-Email </a:t>
            </a:r>
            <a:endParaRPr/>
          </a:p>
          <a:p>
            <a:pPr indent="0" lvl="0" marL="0" rtl="0" algn="l">
              <a:spcBef>
                <a:spcPts val="0"/>
              </a:spcBef>
              <a:spcAft>
                <a:spcPts val="0"/>
              </a:spcAft>
              <a:buNone/>
            </a:pPr>
            <a:r>
              <a:rPr lang="en"/>
              <a:t>-Phone</a:t>
            </a:r>
            <a:endParaRPr/>
          </a:p>
          <a:p>
            <a:pPr indent="0" lvl="0" marL="0" rtl="0" algn="l">
              <a:spcBef>
                <a:spcPts val="0"/>
              </a:spcBef>
              <a:spcAft>
                <a:spcPts val="0"/>
              </a:spcAft>
              <a:buNone/>
            </a:pPr>
            <a:r>
              <a:rPr lang="en"/>
              <a:t>-Title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saved the user will be sent a temporary password.  This password is valid for 7 days.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2c53d66ad_4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22c53d66ad_4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600">
                <a:solidFill>
                  <a:schemeClr val="dk1"/>
                </a:solidFill>
                <a:latin typeface="Open Sans"/>
                <a:ea typeface="Open Sans"/>
                <a:cs typeface="Open Sans"/>
                <a:sym typeface="Open Sans"/>
              </a:rPr>
              <a:t>Unused accounts will be auto disabled after 3 months of inactivity.</a:t>
            </a:r>
            <a:endParaRPr sz="1600">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9067f70129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9067f70129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Gif</a:t>
            </a:r>
            <a:endParaRPr/>
          </a:p>
          <a:p>
            <a:pPr indent="0" lvl="0" marL="0" rtl="0" algn="l">
              <a:spcBef>
                <a:spcPts val="0"/>
              </a:spcBef>
              <a:spcAft>
                <a:spcPts val="0"/>
              </a:spcAft>
              <a:buNone/>
            </a:pPr>
            <a:r>
              <a:rPr lang="en">
                <a:solidFill>
                  <a:schemeClr val="dk1"/>
                </a:solidFill>
              </a:rPr>
              <a:t>Admin→ User Account→User to disable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Best practice is once an employee gives the 2 weeks notice to disable them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9067f7012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9067f7012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Gif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the rest of the instructions when they find the user to disable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40fe20100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40fe20100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rgbClr val="23A595"/>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490F52"/>
              </a:buClr>
              <a:buSzPts val="5400"/>
              <a:buFont typeface="Open Sans ExtraBold"/>
              <a:buNone/>
              <a:defRPr sz="5400">
                <a:solidFill>
                  <a:srgbClr val="490F52"/>
                </a:solidFill>
                <a:latin typeface="Open Sans ExtraBold"/>
                <a:ea typeface="Open Sans ExtraBold"/>
                <a:cs typeface="Open Sans ExtraBold"/>
                <a:sym typeface="Open Sans ExtraBold"/>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113050" y="4511376"/>
            <a:ext cx="2177562" cy="5454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B">
  <p:cSld name="MAIN_POINT_1">
    <p:bg>
      <p:bgPr>
        <a:solidFill>
          <a:srgbClr val="23A595"/>
        </a:solidFill>
      </p:bgPr>
    </p:bg>
    <p:spTree>
      <p:nvGrpSpPr>
        <p:cNvPr id="49" name="Shape 49"/>
        <p:cNvGrpSpPr/>
        <p:nvPr/>
      </p:nvGrpSpPr>
      <p:grpSpPr>
        <a:xfrm>
          <a:off x="0" y="0"/>
          <a:ext cx="0" cy="0"/>
          <a:chOff x="0" y="0"/>
          <a:chExt cx="0" cy="0"/>
        </a:xfrm>
      </p:grpSpPr>
      <p:sp>
        <p:nvSpPr>
          <p:cNvPr id="50" name="Google Shape;50;p11"/>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Open Sans ExtraBold"/>
                <a:ea typeface="Open Sans ExtraBold"/>
                <a:cs typeface="Open Sans ExtraBold"/>
                <a:sym typeface="Open Sans ExtraBold"/>
              </a:defRPr>
            </a:lvl1pPr>
            <a:lvl2pPr lvl="1" rtl="0">
              <a:buNone/>
              <a:defRPr sz="1600">
                <a:solidFill>
                  <a:schemeClr val="lt1"/>
                </a:solidFill>
                <a:latin typeface="Open Sans ExtraBold"/>
                <a:ea typeface="Open Sans ExtraBold"/>
                <a:cs typeface="Open Sans ExtraBold"/>
                <a:sym typeface="Open Sans ExtraBold"/>
              </a:defRPr>
            </a:lvl2pPr>
            <a:lvl3pPr lvl="2" rtl="0">
              <a:buNone/>
              <a:defRPr sz="1600">
                <a:solidFill>
                  <a:schemeClr val="lt1"/>
                </a:solidFill>
                <a:latin typeface="Open Sans ExtraBold"/>
                <a:ea typeface="Open Sans ExtraBold"/>
                <a:cs typeface="Open Sans ExtraBold"/>
                <a:sym typeface="Open Sans ExtraBold"/>
              </a:defRPr>
            </a:lvl3pPr>
            <a:lvl4pPr lvl="3" rtl="0">
              <a:buNone/>
              <a:defRPr sz="1600">
                <a:solidFill>
                  <a:schemeClr val="lt1"/>
                </a:solidFill>
                <a:latin typeface="Open Sans ExtraBold"/>
                <a:ea typeface="Open Sans ExtraBold"/>
                <a:cs typeface="Open Sans ExtraBold"/>
                <a:sym typeface="Open Sans ExtraBold"/>
              </a:defRPr>
            </a:lvl4pPr>
            <a:lvl5pPr lvl="4" rtl="0">
              <a:buNone/>
              <a:defRPr sz="1600">
                <a:solidFill>
                  <a:schemeClr val="lt1"/>
                </a:solidFill>
                <a:latin typeface="Open Sans ExtraBold"/>
                <a:ea typeface="Open Sans ExtraBold"/>
                <a:cs typeface="Open Sans ExtraBold"/>
                <a:sym typeface="Open Sans ExtraBold"/>
              </a:defRPr>
            </a:lvl5pPr>
            <a:lvl6pPr lvl="5" rtl="0">
              <a:buNone/>
              <a:defRPr sz="1600">
                <a:solidFill>
                  <a:schemeClr val="lt1"/>
                </a:solidFill>
                <a:latin typeface="Open Sans ExtraBold"/>
                <a:ea typeface="Open Sans ExtraBold"/>
                <a:cs typeface="Open Sans ExtraBold"/>
                <a:sym typeface="Open Sans ExtraBold"/>
              </a:defRPr>
            </a:lvl6pPr>
            <a:lvl7pPr lvl="6" rtl="0">
              <a:buNone/>
              <a:defRPr sz="1600">
                <a:solidFill>
                  <a:schemeClr val="lt1"/>
                </a:solidFill>
                <a:latin typeface="Open Sans ExtraBold"/>
                <a:ea typeface="Open Sans ExtraBold"/>
                <a:cs typeface="Open Sans ExtraBold"/>
                <a:sym typeface="Open Sans ExtraBold"/>
              </a:defRPr>
            </a:lvl7pPr>
            <a:lvl8pPr lvl="7" rtl="0">
              <a:buNone/>
              <a:defRPr sz="1600">
                <a:solidFill>
                  <a:schemeClr val="lt1"/>
                </a:solidFill>
                <a:latin typeface="Open Sans ExtraBold"/>
                <a:ea typeface="Open Sans ExtraBold"/>
                <a:cs typeface="Open Sans ExtraBold"/>
                <a:sym typeface="Open Sans ExtraBold"/>
              </a:defRPr>
            </a:lvl8pPr>
            <a:lvl9pPr lvl="8" rtl="0">
              <a:buNone/>
              <a:defRPr sz="1600">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p:cSld name="SECTION_TITLE_AND_DESCRIPTION">
    <p:spTree>
      <p:nvGrpSpPr>
        <p:cNvPr id="52" name="Shape 52"/>
        <p:cNvGrpSpPr/>
        <p:nvPr/>
      </p:nvGrpSpPr>
      <p:grpSpPr>
        <a:xfrm>
          <a:off x="0" y="0"/>
          <a:ext cx="0" cy="0"/>
          <a:chOff x="0" y="0"/>
          <a:chExt cx="0" cy="0"/>
        </a:xfrm>
      </p:grpSpPr>
      <p:sp>
        <p:nvSpPr>
          <p:cNvPr id="53" name="Google Shape;53;p12"/>
          <p:cNvSpPr/>
          <p:nvPr/>
        </p:nvSpPr>
        <p:spPr>
          <a:xfrm>
            <a:off x="4572000" y="10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 name="Google Shape;54;p12"/>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55" name="Google Shape;55;p12"/>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23A595"/>
              </a:buClr>
              <a:buSzPts val="3800"/>
              <a:buNone/>
              <a:defRPr sz="3800">
                <a:solidFill>
                  <a:srgbClr val="23A595"/>
                </a:solidFill>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56" name="Google Shape;56;p12"/>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7" name="Google Shape;57;p12"/>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sz="1800">
                <a:solidFill>
                  <a:schemeClr val="lt1"/>
                </a:solidFill>
              </a:defRPr>
            </a:lvl1pPr>
            <a:lvl2pPr indent="-342900" lvl="1" marL="914400">
              <a:spcBef>
                <a:spcPts val="0"/>
              </a:spcBef>
              <a:spcAft>
                <a:spcPts val="0"/>
              </a:spcAft>
              <a:buClr>
                <a:schemeClr val="lt1"/>
              </a:buClr>
              <a:buSzPts val="1800"/>
              <a:buChar char="○"/>
              <a:defRPr sz="1800">
                <a:solidFill>
                  <a:schemeClr val="lt1"/>
                </a:solidFill>
              </a:defRPr>
            </a:lvl2pPr>
            <a:lvl3pPr indent="-342900" lvl="2" marL="1371600">
              <a:spcBef>
                <a:spcPts val="0"/>
              </a:spcBef>
              <a:spcAft>
                <a:spcPts val="0"/>
              </a:spcAft>
              <a:buClr>
                <a:schemeClr val="lt1"/>
              </a:buClr>
              <a:buSzPts val="1800"/>
              <a:buChar char="■"/>
              <a:defRPr sz="1800">
                <a:solidFill>
                  <a:schemeClr val="lt1"/>
                </a:solidFill>
              </a:defRPr>
            </a:lvl3pPr>
            <a:lvl4pPr indent="-342900" lvl="3" marL="1828800">
              <a:spcBef>
                <a:spcPts val="0"/>
              </a:spcBef>
              <a:spcAft>
                <a:spcPts val="0"/>
              </a:spcAft>
              <a:buClr>
                <a:schemeClr val="lt1"/>
              </a:buClr>
              <a:buSzPts val="1800"/>
              <a:buChar char="●"/>
              <a:defRPr sz="1800">
                <a:solidFill>
                  <a:schemeClr val="lt1"/>
                </a:solidFill>
              </a:defRPr>
            </a:lvl4pPr>
            <a:lvl5pPr indent="-342900" lvl="4" marL="2286000">
              <a:spcBef>
                <a:spcPts val="0"/>
              </a:spcBef>
              <a:spcAft>
                <a:spcPts val="0"/>
              </a:spcAft>
              <a:buClr>
                <a:schemeClr val="lt1"/>
              </a:buClr>
              <a:buSzPts val="1800"/>
              <a:buChar char="○"/>
              <a:defRPr sz="1800">
                <a:solidFill>
                  <a:schemeClr val="lt1"/>
                </a:solidFill>
              </a:defRPr>
            </a:lvl5pPr>
            <a:lvl6pPr indent="-355600" lvl="5" marL="2743200">
              <a:spcBef>
                <a:spcPts val="0"/>
              </a:spcBef>
              <a:spcAft>
                <a:spcPts val="0"/>
              </a:spcAft>
              <a:buClr>
                <a:schemeClr val="lt1"/>
              </a:buClr>
              <a:buSzPts val="2000"/>
              <a:buChar char="■"/>
              <a:defRPr sz="1800">
                <a:solidFill>
                  <a:schemeClr val="lt1"/>
                </a:solidFill>
              </a:defRPr>
            </a:lvl6pPr>
            <a:lvl7pPr indent="-342900" lvl="6" marL="3200400">
              <a:spcBef>
                <a:spcPts val="0"/>
              </a:spcBef>
              <a:spcAft>
                <a:spcPts val="0"/>
              </a:spcAft>
              <a:buClr>
                <a:schemeClr val="lt1"/>
              </a:buClr>
              <a:buSzPts val="1800"/>
              <a:buChar char="●"/>
              <a:defRPr sz="1800">
                <a:solidFill>
                  <a:schemeClr val="lt1"/>
                </a:solidFill>
              </a:defRPr>
            </a:lvl7pPr>
            <a:lvl8pPr indent="-342900" lvl="7" marL="3657600">
              <a:spcBef>
                <a:spcPts val="0"/>
              </a:spcBef>
              <a:spcAft>
                <a:spcPts val="0"/>
              </a:spcAft>
              <a:buClr>
                <a:schemeClr val="lt1"/>
              </a:buClr>
              <a:buSzPts val="1800"/>
              <a:buChar char="○"/>
              <a:defRPr sz="1800">
                <a:solidFill>
                  <a:schemeClr val="lt1"/>
                </a:solidFill>
              </a:defRPr>
            </a:lvl8pPr>
            <a:lvl9pPr indent="-342900" lvl="8" marL="4114800">
              <a:spcBef>
                <a:spcPts val="0"/>
              </a:spcBef>
              <a:spcAft>
                <a:spcPts val="0"/>
              </a:spcAft>
              <a:buClr>
                <a:schemeClr val="lt1"/>
              </a:buClr>
              <a:buSzPts val="1800"/>
              <a:buChar char="■"/>
              <a:defRPr sz="1800">
                <a:solidFill>
                  <a:schemeClr val="lt1"/>
                </a:solidFill>
              </a:defRPr>
            </a:lvl9pPr>
          </a:lstStyle>
          <a:p/>
        </p:txBody>
      </p:sp>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b="1" sz="1600">
                <a:solidFill>
                  <a:schemeClr val="lt1"/>
                </a:solidFill>
                <a:latin typeface="Open Sans"/>
                <a:ea typeface="Open Sans"/>
                <a:cs typeface="Open Sans"/>
                <a:sym typeface="Open Sans"/>
              </a:defRPr>
            </a:lvl1pPr>
            <a:lvl2pPr lvl="1">
              <a:buNone/>
              <a:defRPr b="1" sz="1600">
                <a:solidFill>
                  <a:schemeClr val="lt1"/>
                </a:solidFill>
                <a:latin typeface="Open Sans"/>
                <a:ea typeface="Open Sans"/>
                <a:cs typeface="Open Sans"/>
                <a:sym typeface="Open Sans"/>
              </a:defRPr>
            </a:lvl2pPr>
            <a:lvl3pPr lvl="2">
              <a:buNone/>
              <a:defRPr b="1" sz="1600">
                <a:solidFill>
                  <a:schemeClr val="lt1"/>
                </a:solidFill>
                <a:latin typeface="Open Sans"/>
                <a:ea typeface="Open Sans"/>
                <a:cs typeface="Open Sans"/>
                <a:sym typeface="Open Sans"/>
              </a:defRPr>
            </a:lvl3pPr>
            <a:lvl4pPr lvl="3">
              <a:buNone/>
              <a:defRPr b="1" sz="1600">
                <a:solidFill>
                  <a:schemeClr val="lt1"/>
                </a:solidFill>
                <a:latin typeface="Open Sans"/>
                <a:ea typeface="Open Sans"/>
                <a:cs typeface="Open Sans"/>
                <a:sym typeface="Open Sans"/>
              </a:defRPr>
            </a:lvl4pPr>
            <a:lvl5pPr lvl="4">
              <a:buNone/>
              <a:defRPr b="1" sz="1600">
                <a:solidFill>
                  <a:schemeClr val="lt1"/>
                </a:solidFill>
                <a:latin typeface="Open Sans"/>
                <a:ea typeface="Open Sans"/>
                <a:cs typeface="Open Sans"/>
                <a:sym typeface="Open Sans"/>
              </a:defRPr>
            </a:lvl5pPr>
            <a:lvl6pPr lvl="5">
              <a:buNone/>
              <a:defRPr b="1" sz="1600">
                <a:solidFill>
                  <a:schemeClr val="lt1"/>
                </a:solidFill>
                <a:latin typeface="Open Sans"/>
                <a:ea typeface="Open Sans"/>
                <a:cs typeface="Open Sans"/>
                <a:sym typeface="Open Sans"/>
              </a:defRPr>
            </a:lvl6pPr>
            <a:lvl7pPr lvl="6">
              <a:buNone/>
              <a:defRPr b="1" sz="1600">
                <a:solidFill>
                  <a:schemeClr val="lt1"/>
                </a:solidFill>
                <a:latin typeface="Open Sans"/>
                <a:ea typeface="Open Sans"/>
                <a:cs typeface="Open Sans"/>
                <a:sym typeface="Open Sans"/>
              </a:defRPr>
            </a:lvl7pPr>
            <a:lvl8pPr lvl="7">
              <a:buNone/>
              <a:defRPr b="1" sz="1600">
                <a:solidFill>
                  <a:schemeClr val="lt1"/>
                </a:solidFill>
                <a:latin typeface="Open Sans"/>
                <a:ea typeface="Open Sans"/>
                <a:cs typeface="Open Sans"/>
                <a:sym typeface="Open Sans"/>
              </a:defRPr>
            </a:lvl8pPr>
            <a:lvl9pPr lvl="8">
              <a:buNone/>
              <a:defRPr b="1" sz="16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B">
  <p:cSld name="SECTION_TITLE_AND_DESCRIPTION_1">
    <p:spTree>
      <p:nvGrpSpPr>
        <p:cNvPr id="59" name="Shape 59"/>
        <p:cNvGrpSpPr/>
        <p:nvPr/>
      </p:nvGrpSpPr>
      <p:grpSpPr>
        <a:xfrm>
          <a:off x="0" y="0"/>
          <a:ext cx="0" cy="0"/>
          <a:chOff x="0" y="0"/>
          <a:chExt cx="0" cy="0"/>
        </a:xfrm>
      </p:grpSpPr>
      <p:sp>
        <p:nvSpPr>
          <p:cNvPr id="60" name="Google Shape;60;p13"/>
          <p:cNvSpPr/>
          <p:nvPr/>
        </p:nvSpPr>
        <p:spPr>
          <a:xfrm>
            <a:off x="4572000" y="0"/>
            <a:ext cx="45720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13"/>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62" name="Google Shape;62;p13"/>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63" name="Google Shape;63;p13"/>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64" name="Google Shape;64;p1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55600" lvl="5" marL="2743200" rtl="0">
              <a:spcBef>
                <a:spcPts val="0"/>
              </a:spcBef>
              <a:spcAft>
                <a:spcPts val="0"/>
              </a:spcAft>
              <a:buSzPts val="20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65" name="Google Shape;65;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Open Sans ExtraBold"/>
                <a:ea typeface="Open Sans ExtraBold"/>
                <a:cs typeface="Open Sans ExtraBold"/>
                <a:sym typeface="Open Sans ExtraBold"/>
              </a:defRPr>
            </a:lvl1pPr>
            <a:lvl2pPr lvl="1" rtl="0">
              <a:buNone/>
              <a:defRPr sz="1600">
                <a:solidFill>
                  <a:schemeClr val="lt1"/>
                </a:solidFill>
                <a:latin typeface="Open Sans ExtraBold"/>
                <a:ea typeface="Open Sans ExtraBold"/>
                <a:cs typeface="Open Sans ExtraBold"/>
                <a:sym typeface="Open Sans ExtraBold"/>
              </a:defRPr>
            </a:lvl2pPr>
            <a:lvl3pPr lvl="2" rtl="0">
              <a:buNone/>
              <a:defRPr sz="1600">
                <a:solidFill>
                  <a:schemeClr val="lt1"/>
                </a:solidFill>
                <a:latin typeface="Open Sans ExtraBold"/>
                <a:ea typeface="Open Sans ExtraBold"/>
                <a:cs typeface="Open Sans ExtraBold"/>
                <a:sym typeface="Open Sans ExtraBold"/>
              </a:defRPr>
            </a:lvl3pPr>
            <a:lvl4pPr lvl="3" rtl="0">
              <a:buNone/>
              <a:defRPr sz="1600">
                <a:solidFill>
                  <a:schemeClr val="lt1"/>
                </a:solidFill>
                <a:latin typeface="Open Sans ExtraBold"/>
                <a:ea typeface="Open Sans ExtraBold"/>
                <a:cs typeface="Open Sans ExtraBold"/>
                <a:sym typeface="Open Sans ExtraBold"/>
              </a:defRPr>
            </a:lvl4pPr>
            <a:lvl5pPr lvl="4" rtl="0">
              <a:buNone/>
              <a:defRPr sz="1600">
                <a:solidFill>
                  <a:schemeClr val="lt1"/>
                </a:solidFill>
                <a:latin typeface="Open Sans ExtraBold"/>
                <a:ea typeface="Open Sans ExtraBold"/>
                <a:cs typeface="Open Sans ExtraBold"/>
                <a:sym typeface="Open Sans ExtraBold"/>
              </a:defRPr>
            </a:lvl5pPr>
            <a:lvl6pPr lvl="5" rtl="0">
              <a:buNone/>
              <a:defRPr sz="1600">
                <a:solidFill>
                  <a:schemeClr val="lt1"/>
                </a:solidFill>
                <a:latin typeface="Open Sans ExtraBold"/>
                <a:ea typeface="Open Sans ExtraBold"/>
                <a:cs typeface="Open Sans ExtraBold"/>
                <a:sym typeface="Open Sans ExtraBold"/>
              </a:defRPr>
            </a:lvl6pPr>
            <a:lvl7pPr lvl="6" rtl="0">
              <a:buNone/>
              <a:defRPr sz="1600">
                <a:solidFill>
                  <a:schemeClr val="lt1"/>
                </a:solidFill>
                <a:latin typeface="Open Sans ExtraBold"/>
                <a:ea typeface="Open Sans ExtraBold"/>
                <a:cs typeface="Open Sans ExtraBold"/>
                <a:sym typeface="Open Sans ExtraBold"/>
              </a:defRPr>
            </a:lvl7pPr>
            <a:lvl8pPr lvl="7" rtl="0">
              <a:buNone/>
              <a:defRPr sz="1600">
                <a:solidFill>
                  <a:schemeClr val="lt1"/>
                </a:solidFill>
                <a:latin typeface="Open Sans ExtraBold"/>
                <a:ea typeface="Open Sans ExtraBold"/>
                <a:cs typeface="Open Sans ExtraBold"/>
                <a:sym typeface="Open Sans ExtraBold"/>
              </a:defRPr>
            </a:lvl8pPr>
            <a:lvl9pPr lvl="8" rtl="0">
              <a:buNone/>
              <a:defRPr sz="1600">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p:cSld name="SECTION_TITLE_AND_DESCRIPTION_2">
    <p:spTree>
      <p:nvGrpSpPr>
        <p:cNvPr id="66" name="Shape 66"/>
        <p:cNvGrpSpPr/>
        <p:nvPr/>
      </p:nvGrpSpPr>
      <p:grpSpPr>
        <a:xfrm>
          <a:off x="0" y="0"/>
          <a:ext cx="0" cy="0"/>
          <a:chOff x="0" y="0"/>
          <a:chExt cx="0" cy="0"/>
        </a:xfrm>
      </p:grpSpPr>
      <p:sp>
        <p:nvSpPr>
          <p:cNvPr id="67" name="Google Shape;67;p14"/>
          <p:cNvSpPr/>
          <p:nvPr/>
        </p:nvSpPr>
        <p:spPr>
          <a:xfrm>
            <a:off x="0" y="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 name="Google Shape;68;p14"/>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69" name="Google Shape;69;p14"/>
          <p:cNvSpPr txBox="1"/>
          <p:nvPr>
            <p:ph type="title"/>
          </p:nvPr>
        </p:nvSpPr>
        <p:spPr>
          <a:xfrm>
            <a:off x="367500" y="552650"/>
            <a:ext cx="3837000" cy="1909200"/>
          </a:xfrm>
          <a:prstGeom prst="rect">
            <a:avLst/>
          </a:prstGeom>
        </p:spPr>
        <p:txBody>
          <a:bodyPr anchorCtr="0" anchor="b" bIns="91425" lIns="91425" spcFirstLastPara="1" rIns="91425" wrap="square" tIns="91425">
            <a:spAutoFit/>
          </a:bodyPr>
          <a:lstStyle>
            <a:lvl1pPr lvl="0" rtl="0" algn="ctr">
              <a:spcBef>
                <a:spcPts val="0"/>
              </a:spcBef>
              <a:spcAft>
                <a:spcPts val="0"/>
              </a:spcAft>
              <a:buClr>
                <a:schemeClr val="lt1"/>
              </a:buClr>
              <a:buSzPts val="3800"/>
              <a:buNone/>
              <a:defRPr sz="3800">
                <a:solidFill>
                  <a:schemeClr val="lt1"/>
                </a:solidFill>
              </a:defRPr>
            </a:lvl1pPr>
            <a:lvl2pPr lvl="1" rtl="0" algn="ctr">
              <a:spcBef>
                <a:spcPts val="0"/>
              </a:spcBef>
              <a:spcAft>
                <a:spcPts val="0"/>
              </a:spcAft>
              <a:buClr>
                <a:schemeClr val="lt1"/>
              </a:buClr>
              <a:buSzPts val="3800"/>
              <a:buNone/>
              <a:defRPr sz="3800">
                <a:solidFill>
                  <a:schemeClr val="lt1"/>
                </a:solidFill>
              </a:defRPr>
            </a:lvl2pPr>
            <a:lvl3pPr lvl="2" rtl="0" algn="ctr">
              <a:spcBef>
                <a:spcPts val="0"/>
              </a:spcBef>
              <a:spcAft>
                <a:spcPts val="0"/>
              </a:spcAft>
              <a:buClr>
                <a:schemeClr val="lt1"/>
              </a:buClr>
              <a:buSzPts val="3800"/>
              <a:buNone/>
              <a:defRPr sz="3800">
                <a:solidFill>
                  <a:schemeClr val="lt1"/>
                </a:solidFill>
              </a:defRPr>
            </a:lvl3pPr>
            <a:lvl4pPr lvl="3" rtl="0" algn="ctr">
              <a:spcBef>
                <a:spcPts val="0"/>
              </a:spcBef>
              <a:spcAft>
                <a:spcPts val="0"/>
              </a:spcAft>
              <a:buClr>
                <a:schemeClr val="lt1"/>
              </a:buClr>
              <a:buSzPts val="3800"/>
              <a:buNone/>
              <a:defRPr sz="3800">
                <a:solidFill>
                  <a:schemeClr val="lt1"/>
                </a:solidFill>
              </a:defRPr>
            </a:lvl4pPr>
            <a:lvl5pPr lvl="4" rtl="0" algn="ctr">
              <a:spcBef>
                <a:spcPts val="0"/>
              </a:spcBef>
              <a:spcAft>
                <a:spcPts val="0"/>
              </a:spcAft>
              <a:buClr>
                <a:schemeClr val="lt1"/>
              </a:buClr>
              <a:buSzPts val="3800"/>
              <a:buNone/>
              <a:defRPr sz="3800">
                <a:solidFill>
                  <a:schemeClr val="lt1"/>
                </a:solidFill>
              </a:defRPr>
            </a:lvl5pPr>
            <a:lvl6pPr lvl="5" rtl="0" algn="ctr">
              <a:spcBef>
                <a:spcPts val="0"/>
              </a:spcBef>
              <a:spcAft>
                <a:spcPts val="0"/>
              </a:spcAft>
              <a:buClr>
                <a:schemeClr val="lt1"/>
              </a:buClr>
              <a:buSzPts val="3800"/>
              <a:buNone/>
              <a:defRPr sz="3800">
                <a:solidFill>
                  <a:schemeClr val="lt1"/>
                </a:solidFill>
              </a:defRPr>
            </a:lvl6pPr>
            <a:lvl7pPr lvl="6" rtl="0" algn="ctr">
              <a:spcBef>
                <a:spcPts val="0"/>
              </a:spcBef>
              <a:spcAft>
                <a:spcPts val="0"/>
              </a:spcAft>
              <a:buClr>
                <a:schemeClr val="lt1"/>
              </a:buClr>
              <a:buSzPts val="3800"/>
              <a:buNone/>
              <a:defRPr sz="3800">
                <a:solidFill>
                  <a:schemeClr val="lt1"/>
                </a:solidFill>
              </a:defRPr>
            </a:lvl7pPr>
            <a:lvl8pPr lvl="7" rtl="0" algn="ctr">
              <a:spcBef>
                <a:spcPts val="0"/>
              </a:spcBef>
              <a:spcAft>
                <a:spcPts val="0"/>
              </a:spcAft>
              <a:buClr>
                <a:schemeClr val="lt1"/>
              </a:buClr>
              <a:buSzPts val="3800"/>
              <a:buNone/>
              <a:defRPr sz="3800">
                <a:solidFill>
                  <a:schemeClr val="lt1"/>
                </a:solidFill>
              </a:defRPr>
            </a:lvl8pPr>
            <a:lvl9pPr lvl="8" rtl="0" algn="ctr">
              <a:spcBef>
                <a:spcPts val="0"/>
              </a:spcBef>
              <a:spcAft>
                <a:spcPts val="0"/>
              </a:spcAft>
              <a:buClr>
                <a:schemeClr val="lt1"/>
              </a:buClr>
              <a:buSzPts val="3800"/>
              <a:buNone/>
              <a:defRPr sz="3800">
                <a:solidFill>
                  <a:schemeClr val="lt1"/>
                </a:solidFill>
              </a:defRPr>
            </a:lvl9pPr>
          </a:lstStyle>
          <a:p/>
        </p:txBody>
      </p:sp>
      <p:sp>
        <p:nvSpPr>
          <p:cNvPr id="70" name="Google Shape;70;p14"/>
          <p:cNvSpPr txBox="1"/>
          <p:nvPr>
            <p:ph idx="1" type="body"/>
          </p:nvPr>
        </p:nvSpPr>
        <p:spPr>
          <a:xfrm>
            <a:off x="495415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55600" lvl="5" marL="2743200" rtl="0">
              <a:spcBef>
                <a:spcPts val="0"/>
              </a:spcBef>
              <a:spcAft>
                <a:spcPts val="0"/>
              </a:spcAft>
              <a:buSzPts val="20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1">
  <p:cSld name="SECTION_TITLE_AND_DESCRIPTION_2_1">
    <p:spTree>
      <p:nvGrpSpPr>
        <p:cNvPr id="71" name="Shape 71"/>
        <p:cNvGrpSpPr/>
        <p:nvPr/>
      </p:nvGrpSpPr>
      <p:grpSpPr>
        <a:xfrm>
          <a:off x="0" y="0"/>
          <a:ext cx="0" cy="0"/>
          <a:chOff x="0" y="0"/>
          <a:chExt cx="0" cy="0"/>
        </a:xfrm>
      </p:grpSpPr>
      <p:sp>
        <p:nvSpPr>
          <p:cNvPr id="72" name="Google Shape;72;p15"/>
          <p:cNvSpPr/>
          <p:nvPr/>
        </p:nvSpPr>
        <p:spPr>
          <a:xfrm>
            <a:off x="0" y="0"/>
            <a:ext cx="45720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 name="Google Shape;73;p15"/>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74" name="Google Shape;74;p15"/>
          <p:cNvSpPr txBox="1"/>
          <p:nvPr>
            <p:ph type="title"/>
          </p:nvPr>
        </p:nvSpPr>
        <p:spPr>
          <a:xfrm>
            <a:off x="367500" y="552650"/>
            <a:ext cx="3837000" cy="1909200"/>
          </a:xfrm>
          <a:prstGeom prst="rect">
            <a:avLst/>
          </a:prstGeom>
        </p:spPr>
        <p:txBody>
          <a:bodyPr anchorCtr="0" anchor="b" bIns="91425" lIns="91425" spcFirstLastPara="1" rIns="91425" wrap="square" tIns="91425">
            <a:spAutoFit/>
          </a:bodyPr>
          <a:lstStyle>
            <a:lvl1pPr lvl="0" rtl="0" algn="ctr">
              <a:spcBef>
                <a:spcPts val="0"/>
              </a:spcBef>
              <a:spcAft>
                <a:spcPts val="0"/>
              </a:spcAft>
              <a:buClr>
                <a:schemeClr val="lt1"/>
              </a:buClr>
              <a:buSzPts val="3800"/>
              <a:buNone/>
              <a:defRPr sz="3800">
                <a:solidFill>
                  <a:schemeClr val="lt1"/>
                </a:solidFill>
              </a:defRPr>
            </a:lvl1pPr>
            <a:lvl2pPr lvl="1" rtl="0" algn="ctr">
              <a:spcBef>
                <a:spcPts val="0"/>
              </a:spcBef>
              <a:spcAft>
                <a:spcPts val="0"/>
              </a:spcAft>
              <a:buClr>
                <a:schemeClr val="lt1"/>
              </a:buClr>
              <a:buSzPts val="3800"/>
              <a:buNone/>
              <a:defRPr sz="3800">
                <a:solidFill>
                  <a:schemeClr val="lt1"/>
                </a:solidFill>
              </a:defRPr>
            </a:lvl2pPr>
            <a:lvl3pPr lvl="2" rtl="0" algn="ctr">
              <a:spcBef>
                <a:spcPts val="0"/>
              </a:spcBef>
              <a:spcAft>
                <a:spcPts val="0"/>
              </a:spcAft>
              <a:buClr>
                <a:schemeClr val="lt1"/>
              </a:buClr>
              <a:buSzPts val="3800"/>
              <a:buNone/>
              <a:defRPr sz="3800">
                <a:solidFill>
                  <a:schemeClr val="lt1"/>
                </a:solidFill>
              </a:defRPr>
            </a:lvl3pPr>
            <a:lvl4pPr lvl="3" rtl="0" algn="ctr">
              <a:spcBef>
                <a:spcPts val="0"/>
              </a:spcBef>
              <a:spcAft>
                <a:spcPts val="0"/>
              </a:spcAft>
              <a:buClr>
                <a:schemeClr val="lt1"/>
              </a:buClr>
              <a:buSzPts val="3800"/>
              <a:buNone/>
              <a:defRPr sz="3800">
                <a:solidFill>
                  <a:schemeClr val="lt1"/>
                </a:solidFill>
              </a:defRPr>
            </a:lvl4pPr>
            <a:lvl5pPr lvl="4" rtl="0" algn="ctr">
              <a:spcBef>
                <a:spcPts val="0"/>
              </a:spcBef>
              <a:spcAft>
                <a:spcPts val="0"/>
              </a:spcAft>
              <a:buClr>
                <a:schemeClr val="lt1"/>
              </a:buClr>
              <a:buSzPts val="3800"/>
              <a:buNone/>
              <a:defRPr sz="3800">
                <a:solidFill>
                  <a:schemeClr val="lt1"/>
                </a:solidFill>
              </a:defRPr>
            </a:lvl5pPr>
            <a:lvl6pPr lvl="5" rtl="0" algn="ctr">
              <a:spcBef>
                <a:spcPts val="0"/>
              </a:spcBef>
              <a:spcAft>
                <a:spcPts val="0"/>
              </a:spcAft>
              <a:buClr>
                <a:schemeClr val="lt1"/>
              </a:buClr>
              <a:buSzPts val="3800"/>
              <a:buNone/>
              <a:defRPr sz="3800">
                <a:solidFill>
                  <a:schemeClr val="lt1"/>
                </a:solidFill>
              </a:defRPr>
            </a:lvl6pPr>
            <a:lvl7pPr lvl="6" rtl="0" algn="ctr">
              <a:spcBef>
                <a:spcPts val="0"/>
              </a:spcBef>
              <a:spcAft>
                <a:spcPts val="0"/>
              </a:spcAft>
              <a:buClr>
                <a:schemeClr val="lt1"/>
              </a:buClr>
              <a:buSzPts val="3800"/>
              <a:buNone/>
              <a:defRPr sz="3800">
                <a:solidFill>
                  <a:schemeClr val="lt1"/>
                </a:solidFill>
              </a:defRPr>
            </a:lvl7pPr>
            <a:lvl8pPr lvl="7" rtl="0" algn="ctr">
              <a:spcBef>
                <a:spcPts val="0"/>
              </a:spcBef>
              <a:spcAft>
                <a:spcPts val="0"/>
              </a:spcAft>
              <a:buClr>
                <a:schemeClr val="lt1"/>
              </a:buClr>
              <a:buSzPts val="3800"/>
              <a:buNone/>
              <a:defRPr sz="3800">
                <a:solidFill>
                  <a:schemeClr val="lt1"/>
                </a:solidFill>
              </a:defRPr>
            </a:lvl8pPr>
            <a:lvl9pPr lvl="8" rtl="0" algn="ctr">
              <a:spcBef>
                <a:spcPts val="0"/>
              </a:spcBef>
              <a:spcAft>
                <a:spcPts val="0"/>
              </a:spcAft>
              <a:buClr>
                <a:schemeClr val="lt1"/>
              </a:buClr>
              <a:buSzPts val="3800"/>
              <a:buNone/>
              <a:defRPr sz="3800">
                <a:solidFill>
                  <a:schemeClr val="lt1"/>
                </a:solidFill>
              </a:defRPr>
            </a:lvl9pPr>
          </a:lstStyle>
          <a:p/>
        </p:txBody>
      </p:sp>
      <p:sp>
        <p:nvSpPr>
          <p:cNvPr id="75" name="Google Shape;75;p15"/>
          <p:cNvSpPr txBox="1"/>
          <p:nvPr>
            <p:ph idx="1" type="body"/>
          </p:nvPr>
        </p:nvSpPr>
        <p:spPr>
          <a:xfrm>
            <a:off x="495415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55600" lvl="5" marL="2743200" rtl="0">
              <a:spcBef>
                <a:spcPts val="0"/>
              </a:spcBef>
              <a:spcAft>
                <a:spcPts val="0"/>
              </a:spcAft>
              <a:buSzPts val="20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6" name="Shape 76"/>
        <p:cNvGrpSpPr/>
        <p:nvPr/>
      </p:nvGrpSpPr>
      <p:grpSpPr>
        <a:xfrm>
          <a:off x="0" y="0"/>
          <a:ext cx="0" cy="0"/>
          <a:chOff x="0" y="0"/>
          <a:chExt cx="0" cy="0"/>
        </a:xfrm>
      </p:grpSpPr>
      <p:sp>
        <p:nvSpPr>
          <p:cNvPr id="77" name="Google Shape;77;p16"/>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rgbClr val="490F52"/>
              </a:buClr>
              <a:buSzPts val="1800"/>
              <a:buFont typeface="Open Sans ExtraBold"/>
              <a:buNone/>
              <a:defRPr sz="1800">
                <a:solidFill>
                  <a:srgbClr val="490F52"/>
                </a:solidFill>
                <a:latin typeface="Open Sans ExtraBold"/>
                <a:ea typeface="Open Sans ExtraBold"/>
                <a:cs typeface="Open Sans ExtraBold"/>
                <a:sym typeface="Open Sans ExtraBold"/>
              </a:defRPr>
            </a:lvl1pPr>
          </a:lstStyle>
          <a:p/>
        </p:txBody>
      </p:sp>
      <p:sp>
        <p:nvSpPr>
          <p:cNvPr id="78" name="Google Shape;7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2">
    <p:spTree>
      <p:nvGrpSpPr>
        <p:cNvPr id="79" name="Shape 79"/>
        <p:cNvGrpSpPr/>
        <p:nvPr/>
      </p:nvGrpSpPr>
      <p:grpSpPr>
        <a:xfrm>
          <a:off x="0" y="0"/>
          <a:ext cx="0" cy="0"/>
          <a:chOff x="0" y="0"/>
          <a:chExt cx="0" cy="0"/>
        </a:xfrm>
      </p:grpSpPr>
      <p:sp>
        <p:nvSpPr>
          <p:cNvPr id="80" name="Google Shape;80;p17"/>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rgbClr val="23A595"/>
              </a:buClr>
              <a:buSzPts val="1800"/>
              <a:buFont typeface="Open Sans ExtraBold"/>
              <a:buNone/>
              <a:defRPr sz="1800">
                <a:solidFill>
                  <a:srgbClr val="23A595"/>
                </a:solidFill>
                <a:latin typeface="Open Sans ExtraBold"/>
                <a:ea typeface="Open Sans ExtraBold"/>
                <a:cs typeface="Open Sans ExtraBold"/>
                <a:sym typeface="Open Sans ExtraBold"/>
              </a:defRPr>
            </a:lvl1pPr>
          </a:lstStyle>
          <a:p/>
        </p:txBody>
      </p:sp>
      <p:sp>
        <p:nvSpPr>
          <p:cNvPr id="81" name="Google Shape;8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A">
  <p:cSld name="CAPTION_ONLY_1">
    <p:spTree>
      <p:nvGrpSpPr>
        <p:cNvPr id="82" name="Shape 82"/>
        <p:cNvGrpSpPr/>
        <p:nvPr/>
      </p:nvGrpSpPr>
      <p:grpSpPr>
        <a:xfrm>
          <a:off x="0" y="0"/>
          <a:ext cx="0" cy="0"/>
          <a:chOff x="0" y="0"/>
          <a:chExt cx="0" cy="0"/>
        </a:xfrm>
      </p:grpSpPr>
      <p:sp>
        <p:nvSpPr>
          <p:cNvPr id="83" name="Google Shape;83;p18"/>
          <p:cNvSpPr/>
          <p:nvPr/>
        </p:nvSpPr>
        <p:spPr>
          <a:xfrm>
            <a:off x="-12600" y="4233725"/>
            <a:ext cx="9169200" cy="909900"/>
          </a:xfrm>
          <a:prstGeom prst="rect">
            <a:avLst/>
          </a:prstGeom>
          <a:solidFill>
            <a:srgbClr val="23A5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84" name="Google Shape;84;p18"/>
          <p:cNvSpPr txBox="1"/>
          <p:nvPr>
            <p:ph idx="1" type="body"/>
          </p:nvPr>
        </p:nvSpPr>
        <p:spPr>
          <a:xfrm>
            <a:off x="1572600" y="4389275"/>
            <a:ext cx="5998800" cy="598800"/>
          </a:xfrm>
          <a:prstGeom prst="rect">
            <a:avLst/>
          </a:prstGeom>
        </p:spPr>
        <p:txBody>
          <a:bodyPr anchorCtr="0" anchor="ctr" bIns="91425" lIns="91425" spcFirstLastPara="1" rIns="91425" wrap="square" tIns="91425">
            <a:normAutofit/>
          </a:bodyPr>
          <a:lstStyle>
            <a:lvl1pPr indent="-228600" lvl="0" marL="457200" rtl="0" algn="ctr">
              <a:lnSpc>
                <a:spcPct val="100000"/>
              </a:lnSpc>
              <a:spcBef>
                <a:spcPts val="0"/>
              </a:spcBef>
              <a:spcAft>
                <a:spcPts val="0"/>
              </a:spcAft>
              <a:buClr>
                <a:schemeClr val="lt1"/>
              </a:buClr>
              <a:buSzPts val="1800"/>
              <a:buFont typeface="Open Sans ExtraBold"/>
              <a:buNone/>
              <a:defRPr sz="1800">
                <a:solidFill>
                  <a:schemeClr val="lt1"/>
                </a:solidFill>
                <a:latin typeface="Open Sans ExtraBold"/>
                <a:ea typeface="Open Sans ExtraBold"/>
                <a:cs typeface="Open Sans ExtraBold"/>
                <a:sym typeface="Open Sans ExtraBold"/>
              </a:defRPr>
            </a:lvl1pPr>
          </a:lstStyle>
          <a:p/>
        </p:txBody>
      </p:sp>
      <p:sp>
        <p:nvSpPr>
          <p:cNvPr id="85" name="Google Shape;85;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B">
  <p:cSld name="CAPTION_ONLY_1_1">
    <p:spTree>
      <p:nvGrpSpPr>
        <p:cNvPr id="86" name="Shape 86"/>
        <p:cNvGrpSpPr/>
        <p:nvPr/>
      </p:nvGrpSpPr>
      <p:grpSpPr>
        <a:xfrm>
          <a:off x="0" y="0"/>
          <a:ext cx="0" cy="0"/>
          <a:chOff x="0" y="0"/>
          <a:chExt cx="0" cy="0"/>
        </a:xfrm>
      </p:grpSpPr>
      <p:sp>
        <p:nvSpPr>
          <p:cNvPr id="87" name="Google Shape;87;p19"/>
          <p:cNvSpPr/>
          <p:nvPr/>
        </p:nvSpPr>
        <p:spPr>
          <a:xfrm>
            <a:off x="-12600" y="4233725"/>
            <a:ext cx="9169200" cy="909900"/>
          </a:xfrm>
          <a:prstGeom prst="rect">
            <a:avLst/>
          </a:prstGeom>
          <a:solidFill>
            <a:srgbClr val="490F5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0F52"/>
              </a:solidFill>
              <a:latin typeface="Open Sans"/>
              <a:ea typeface="Open Sans"/>
              <a:cs typeface="Open Sans"/>
              <a:sym typeface="Open Sans"/>
            </a:endParaRPr>
          </a:p>
        </p:txBody>
      </p:sp>
      <p:sp>
        <p:nvSpPr>
          <p:cNvPr id="88" name="Google Shape;88;p19"/>
          <p:cNvSpPr txBox="1"/>
          <p:nvPr>
            <p:ph idx="1" type="body"/>
          </p:nvPr>
        </p:nvSpPr>
        <p:spPr>
          <a:xfrm>
            <a:off x="1572600" y="4389275"/>
            <a:ext cx="5998800" cy="598800"/>
          </a:xfrm>
          <a:prstGeom prst="rect">
            <a:avLst/>
          </a:prstGeom>
        </p:spPr>
        <p:txBody>
          <a:bodyPr anchorCtr="0" anchor="ctr" bIns="91425" lIns="91425" spcFirstLastPara="1" rIns="91425" wrap="square" tIns="91425">
            <a:normAutofit/>
          </a:bodyPr>
          <a:lstStyle>
            <a:lvl1pPr indent="-228600" lvl="0" marL="457200" rtl="0" algn="ctr">
              <a:lnSpc>
                <a:spcPct val="100000"/>
              </a:lnSpc>
              <a:spcBef>
                <a:spcPts val="0"/>
              </a:spcBef>
              <a:spcAft>
                <a:spcPts val="0"/>
              </a:spcAft>
              <a:buClr>
                <a:schemeClr val="lt1"/>
              </a:buClr>
              <a:buSzPts val="1800"/>
              <a:buFont typeface="Open Sans ExtraBold"/>
              <a:buNone/>
              <a:defRPr sz="1800">
                <a:solidFill>
                  <a:schemeClr val="lt1"/>
                </a:solidFill>
                <a:latin typeface="Open Sans ExtraBold"/>
                <a:ea typeface="Open Sans ExtraBold"/>
                <a:cs typeface="Open Sans ExtraBold"/>
                <a:sym typeface="Open Sans ExtraBold"/>
              </a:defRPr>
            </a:lvl1pPr>
          </a:lstStyle>
          <a:p/>
        </p:txBody>
      </p:sp>
      <p:sp>
        <p:nvSpPr>
          <p:cNvPr id="89" name="Google Shape;89;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0" name="Shape 90"/>
        <p:cNvGrpSpPr/>
        <p:nvPr/>
      </p:nvGrpSpPr>
      <p:grpSpPr>
        <a:xfrm>
          <a:off x="0" y="0"/>
          <a:ext cx="0" cy="0"/>
          <a:chOff x="0" y="0"/>
          <a:chExt cx="0" cy="0"/>
        </a:xfrm>
      </p:grpSpPr>
      <p:sp>
        <p:nvSpPr>
          <p:cNvPr id="91" name="Google Shape;91;p20"/>
          <p:cNvSpPr txBox="1"/>
          <p:nvPr>
            <p:ph hasCustomPrompt="1" type="title"/>
          </p:nvPr>
        </p:nvSpPr>
        <p:spPr>
          <a:xfrm>
            <a:off x="374500" y="225900"/>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23A595"/>
              </a:buClr>
              <a:buSzPts val="11000"/>
              <a:buNone/>
              <a:defRPr sz="11000">
                <a:solidFill>
                  <a:srgbClr val="23A595"/>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92" name="Google Shape;92;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20"/>
          <p:cNvSpPr txBox="1"/>
          <p:nvPr>
            <p:ph idx="1" type="body"/>
          </p:nvPr>
        </p:nvSpPr>
        <p:spPr>
          <a:xfrm>
            <a:off x="160975" y="1892825"/>
            <a:ext cx="7450800" cy="3078000"/>
          </a:xfrm>
          <a:prstGeom prst="rect">
            <a:avLst/>
          </a:prstGeom>
        </p:spPr>
        <p:txBody>
          <a:bodyPr anchorCtr="0" anchor="t" bIns="91425" lIns="91425" spcFirstLastPara="1" rIns="91425" wrap="square" tIns="91425">
            <a:norm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p:cSld name="TITLE_1">
    <p:spTree>
      <p:nvGrpSpPr>
        <p:cNvPr id="15" name="Shape 15"/>
        <p:cNvGrpSpPr/>
        <p:nvPr/>
      </p:nvGrpSpPr>
      <p:grpSpPr>
        <a:xfrm>
          <a:off x="0" y="0"/>
          <a:ext cx="0" cy="0"/>
          <a:chOff x="0" y="0"/>
          <a:chExt cx="0" cy="0"/>
        </a:xfrm>
      </p:grpSpPr>
      <p:sp>
        <p:nvSpPr>
          <p:cNvPr id="16" name="Google Shape;16;p3"/>
          <p:cNvSpPr/>
          <p:nvPr/>
        </p:nvSpPr>
        <p:spPr>
          <a:xfrm>
            <a:off x="-25125" y="-25125"/>
            <a:ext cx="9169200" cy="3064800"/>
          </a:xfrm>
          <a:prstGeom prst="rect">
            <a:avLst/>
          </a:prstGeom>
          <a:solidFill>
            <a:srgbClr val="490F5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cxnSp>
        <p:nvCxnSpPr>
          <p:cNvPr id="17" name="Google Shape;17;p3"/>
          <p:cNvCxnSpPr/>
          <p:nvPr/>
        </p:nvCxnSpPr>
        <p:spPr>
          <a:xfrm>
            <a:off x="4278300" y="2751163"/>
            <a:ext cx="587400" cy="0"/>
          </a:xfrm>
          <a:prstGeom prst="straightConnector1">
            <a:avLst/>
          </a:prstGeom>
          <a:noFill/>
          <a:ln cap="flat" cmpd="sng" w="76200">
            <a:solidFill>
              <a:srgbClr val="23A595"/>
            </a:solidFill>
            <a:prstDash val="solid"/>
            <a:round/>
            <a:headEnd len="sm" w="sm" type="none"/>
            <a:tailEnd len="sm" w="sm" type="none"/>
          </a:ln>
        </p:spPr>
      </p:cxnSp>
      <p:sp>
        <p:nvSpPr>
          <p:cNvPr id="18" name="Google Shape;18;p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9" name="Google Shape;19;p3"/>
          <p:cNvSpPr txBox="1"/>
          <p:nvPr>
            <p:ph idx="1" type="subTitle"/>
          </p:nvPr>
        </p:nvSpPr>
        <p:spPr>
          <a:xfrm>
            <a:off x="311700" y="3580323"/>
            <a:ext cx="8520600" cy="733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1" name="Google Shape;21;p3"/>
          <p:cNvPicPr preferRelativeResize="0"/>
          <p:nvPr/>
        </p:nvPicPr>
        <p:blipFill>
          <a:blip r:embed="rId2">
            <a:alphaModFix/>
          </a:blip>
          <a:stretch>
            <a:fillRect/>
          </a:stretch>
        </p:blipFill>
        <p:spPr>
          <a:xfrm>
            <a:off x="113050" y="4511376"/>
            <a:ext cx="2177562" cy="54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pic>
        <p:nvPicPr>
          <p:cNvPr id="95" name="Google Shape;95;p21"/>
          <p:cNvPicPr preferRelativeResize="0"/>
          <p:nvPr/>
        </p:nvPicPr>
        <p:blipFill>
          <a:blip r:embed="rId2">
            <a:alphaModFix/>
          </a:blip>
          <a:stretch>
            <a:fillRect/>
          </a:stretch>
        </p:blipFill>
        <p:spPr>
          <a:xfrm>
            <a:off x="3193884" y="4200724"/>
            <a:ext cx="2906926" cy="728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p:cSld name="TITLE_1_1">
    <p:spTree>
      <p:nvGrpSpPr>
        <p:cNvPr id="22" name="Shape 22"/>
        <p:cNvGrpSpPr/>
        <p:nvPr/>
      </p:nvGrpSpPr>
      <p:grpSpPr>
        <a:xfrm>
          <a:off x="0" y="0"/>
          <a:ext cx="0" cy="0"/>
          <a:chOff x="0" y="0"/>
          <a:chExt cx="0" cy="0"/>
        </a:xfrm>
      </p:grpSpPr>
      <p:sp>
        <p:nvSpPr>
          <p:cNvPr id="23" name="Google Shape;23;p4"/>
          <p:cNvSpPr/>
          <p:nvPr/>
        </p:nvSpPr>
        <p:spPr>
          <a:xfrm>
            <a:off x="-25125" y="-25125"/>
            <a:ext cx="9169200" cy="3064800"/>
          </a:xfrm>
          <a:prstGeom prst="rect">
            <a:avLst/>
          </a:prstGeom>
          <a:solidFill>
            <a:srgbClr val="23A5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cxnSp>
        <p:nvCxnSpPr>
          <p:cNvPr id="24" name="Google Shape;24;p4"/>
          <p:cNvCxnSpPr/>
          <p:nvPr/>
        </p:nvCxnSpPr>
        <p:spPr>
          <a:xfrm>
            <a:off x="4278300" y="2751163"/>
            <a:ext cx="587400" cy="0"/>
          </a:xfrm>
          <a:prstGeom prst="straightConnector1">
            <a:avLst/>
          </a:prstGeom>
          <a:noFill/>
          <a:ln cap="flat" cmpd="sng" w="76200">
            <a:solidFill>
              <a:srgbClr val="490F52"/>
            </a:solidFill>
            <a:prstDash val="solid"/>
            <a:round/>
            <a:headEnd len="sm" w="sm" type="none"/>
            <a:tailEnd len="sm" w="sm" type="none"/>
          </a:ln>
        </p:spPr>
      </p:cxnSp>
      <p:sp>
        <p:nvSpPr>
          <p:cNvPr id="25" name="Google Shape;25;p4"/>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26" name="Google Shape;26;p4"/>
          <p:cNvSpPr txBox="1"/>
          <p:nvPr>
            <p:ph idx="1" type="subTitle"/>
          </p:nvPr>
        </p:nvSpPr>
        <p:spPr>
          <a:xfrm>
            <a:off x="311700" y="3580323"/>
            <a:ext cx="8520600" cy="733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4"/>
          <p:cNvPicPr preferRelativeResize="0"/>
          <p:nvPr/>
        </p:nvPicPr>
        <p:blipFill>
          <a:blip r:embed="rId2">
            <a:alphaModFix/>
          </a:blip>
          <a:stretch>
            <a:fillRect/>
          </a:stretch>
        </p:blipFill>
        <p:spPr>
          <a:xfrm>
            <a:off x="113050" y="4511376"/>
            <a:ext cx="2177562" cy="5454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490F52"/>
        </a:solidFill>
      </p:bgPr>
    </p:bg>
    <p:spTree>
      <p:nvGrpSpPr>
        <p:cNvPr id="29" name="Shape 29"/>
        <p:cNvGrpSpPr/>
        <p:nvPr/>
      </p:nvGrpSpPr>
      <p:grpSpPr>
        <a:xfrm>
          <a:off x="0" y="0"/>
          <a:ext cx="0" cy="0"/>
          <a:chOff x="0" y="0"/>
          <a:chExt cx="0" cy="0"/>
        </a:xfrm>
      </p:grpSpPr>
      <p:sp>
        <p:nvSpPr>
          <p:cNvPr id="30" name="Google Shape;30;p5"/>
          <p:cNvSpPr txBox="1"/>
          <p:nvPr>
            <p:ph type="title"/>
          </p:nvPr>
        </p:nvSpPr>
        <p:spPr>
          <a:xfrm>
            <a:off x="514800" y="1348800"/>
            <a:ext cx="8114400" cy="2445900"/>
          </a:xfrm>
          <a:prstGeom prst="rect">
            <a:avLst/>
          </a:prstGeom>
        </p:spPr>
        <p:txBody>
          <a:bodyPr anchorCtr="0" anchor="b" bIns="91425" lIns="91425" spcFirstLastPara="1" rIns="91425" wrap="square" tIns="91425">
            <a:spAutoFit/>
          </a:bodyPr>
          <a:lstStyle>
            <a:lvl1pPr lvl="0" algn="ctr">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23A595"/>
        </a:solidFill>
      </p:bgPr>
    </p:bg>
    <p:spTree>
      <p:nvGrpSpPr>
        <p:cNvPr id="32" name="Shape 32"/>
        <p:cNvGrpSpPr/>
        <p:nvPr/>
      </p:nvGrpSpPr>
      <p:grpSpPr>
        <a:xfrm>
          <a:off x="0" y="0"/>
          <a:ext cx="0" cy="0"/>
          <a:chOff x="0" y="0"/>
          <a:chExt cx="0" cy="0"/>
        </a:xfrm>
      </p:grpSpPr>
      <p:sp>
        <p:nvSpPr>
          <p:cNvPr id="33" name="Google Shape;33;p6"/>
          <p:cNvSpPr txBox="1"/>
          <p:nvPr>
            <p:ph type="title"/>
          </p:nvPr>
        </p:nvSpPr>
        <p:spPr>
          <a:xfrm>
            <a:off x="514800" y="1348800"/>
            <a:ext cx="8114400" cy="2445900"/>
          </a:xfrm>
          <a:prstGeom prst="rect">
            <a:avLst/>
          </a:prstGeom>
        </p:spPr>
        <p:txBody>
          <a:bodyPr anchorCtr="0" anchor="b" bIns="91425" lIns="91425" spcFirstLastPara="1" rIns="91425" wrap="square" tIns="91425">
            <a:spAutoFit/>
          </a:bodyPr>
          <a:lstStyle>
            <a:lvl1pPr lvl="0" rtl="0" algn="ctr">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 type="tx">
  <p:cSld name="TITLE_AND_BODY">
    <p:spTree>
      <p:nvGrpSpPr>
        <p:cNvPr id="35" name="Shape 35"/>
        <p:cNvGrpSpPr/>
        <p:nvPr/>
      </p:nvGrpSpPr>
      <p:grpSpPr>
        <a:xfrm>
          <a:off x="0" y="0"/>
          <a:ext cx="0" cy="0"/>
          <a:chOff x="0" y="0"/>
          <a:chExt cx="0" cy="0"/>
        </a:xfrm>
      </p:grpSpPr>
      <p:sp>
        <p:nvSpPr>
          <p:cNvPr id="36" name="Google Shape;36;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7" name="Google Shape;37;p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30200" lvl="0" marL="457200">
              <a:spcBef>
                <a:spcPts val="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
  <p:cSld name="TITLE_AND_BODY_1">
    <p:spTree>
      <p:nvGrpSpPr>
        <p:cNvPr id="39" name="Shape 39"/>
        <p:cNvGrpSpPr/>
        <p:nvPr/>
      </p:nvGrpSpPr>
      <p:grpSpPr>
        <a:xfrm>
          <a:off x="0" y="0"/>
          <a:ext cx="0" cy="0"/>
          <a:chOff x="0" y="0"/>
          <a:chExt cx="0" cy="0"/>
        </a:xfrm>
      </p:grpSpPr>
      <p:sp>
        <p:nvSpPr>
          <p:cNvPr id="40" name="Google Shape;40;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23A595"/>
              </a:buClr>
              <a:buSzPts val="3000"/>
              <a:buNone/>
              <a:defRPr>
                <a:solidFill>
                  <a:srgbClr val="23A595"/>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1" name="Google Shape;41;p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42" name="Google Shape;4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
  <p:cSld name="MAIN_POINT">
    <p:bg>
      <p:bgPr>
        <a:solidFill>
          <a:srgbClr val="490F52"/>
        </a:solidFill>
      </p:bgPr>
    </p:bg>
    <p:spTree>
      <p:nvGrpSpPr>
        <p:cNvPr id="46" name="Shape 46"/>
        <p:cNvGrpSpPr/>
        <p:nvPr/>
      </p:nvGrpSpPr>
      <p:grpSpPr>
        <a:xfrm>
          <a:off x="0" y="0"/>
          <a:ext cx="0" cy="0"/>
          <a:chOff x="0" y="0"/>
          <a:chExt cx="0" cy="0"/>
        </a:xfrm>
      </p:grpSpPr>
      <p:sp>
        <p:nvSpPr>
          <p:cNvPr id="47" name="Google Shape;47;p10"/>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sz="1600">
                <a:solidFill>
                  <a:schemeClr val="lt1"/>
                </a:solidFill>
                <a:latin typeface="Open Sans ExtraBold"/>
                <a:ea typeface="Open Sans ExtraBold"/>
                <a:cs typeface="Open Sans ExtraBold"/>
                <a:sym typeface="Open Sans ExtraBold"/>
              </a:defRPr>
            </a:lvl1pPr>
            <a:lvl2pPr lvl="1">
              <a:buNone/>
              <a:defRPr sz="1600">
                <a:solidFill>
                  <a:schemeClr val="lt1"/>
                </a:solidFill>
                <a:latin typeface="Open Sans ExtraBold"/>
                <a:ea typeface="Open Sans ExtraBold"/>
                <a:cs typeface="Open Sans ExtraBold"/>
                <a:sym typeface="Open Sans ExtraBold"/>
              </a:defRPr>
            </a:lvl2pPr>
            <a:lvl3pPr lvl="2">
              <a:buNone/>
              <a:defRPr sz="1600">
                <a:solidFill>
                  <a:schemeClr val="lt1"/>
                </a:solidFill>
                <a:latin typeface="Open Sans ExtraBold"/>
                <a:ea typeface="Open Sans ExtraBold"/>
                <a:cs typeface="Open Sans ExtraBold"/>
                <a:sym typeface="Open Sans ExtraBold"/>
              </a:defRPr>
            </a:lvl3pPr>
            <a:lvl4pPr lvl="3">
              <a:buNone/>
              <a:defRPr sz="1600">
                <a:solidFill>
                  <a:schemeClr val="lt1"/>
                </a:solidFill>
                <a:latin typeface="Open Sans ExtraBold"/>
                <a:ea typeface="Open Sans ExtraBold"/>
                <a:cs typeface="Open Sans ExtraBold"/>
                <a:sym typeface="Open Sans ExtraBold"/>
              </a:defRPr>
            </a:lvl4pPr>
            <a:lvl5pPr lvl="4">
              <a:buNone/>
              <a:defRPr sz="1600">
                <a:solidFill>
                  <a:schemeClr val="lt1"/>
                </a:solidFill>
                <a:latin typeface="Open Sans ExtraBold"/>
                <a:ea typeface="Open Sans ExtraBold"/>
                <a:cs typeface="Open Sans ExtraBold"/>
                <a:sym typeface="Open Sans ExtraBold"/>
              </a:defRPr>
            </a:lvl5pPr>
            <a:lvl6pPr lvl="5">
              <a:buNone/>
              <a:defRPr sz="1600">
                <a:solidFill>
                  <a:schemeClr val="lt1"/>
                </a:solidFill>
                <a:latin typeface="Open Sans ExtraBold"/>
                <a:ea typeface="Open Sans ExtraBold"/>
                <a:cs typeface="Open Sans ExtraBold"/>
                <a:sym typeface="Open Sans ExtraBold"/>
              </a:defRPr>
            </a:lvl6pPr>
            <a:lvl7pPr lvl="6">
              <a:buNone/>
              <a:defRPr sz="1600">
                <a:solidFill>
                  <a:schemeClr val="lt1"/>
                </a:solidFill>
                <a:latin typeface="Open Sans ExtraBold"/>
                <a:ea typeface="Open Sans ExtraBold"/>
                <a:cs typeface="Open Sans ExtraBold"/>
                <a:sym typeface="Open Sans ExtraBold"/>
              </a:defRPr>
            </a:lvl7pPr>
            <a:lvl8pPr lvl="7">
              <a:buNone/>
              <a:defRPr sz="1600">
                <a:solidFill>
                  <a:schemeClr val="lt1"/>
                </a:solidFill>
                <a:latin typeface="Open Sans ExtraBold"/>
                <a:ea typeface="Open Sans ExtraBold"/>
                <a:cs typeface="Open Sans ExtraBold"/>
                <a:sym typeface="Open Sans ExtraBold"/>
              </a:defRPr>
            </a:lvl8pPr>
            <a:lvl9pPr lvl="8">
              <a:buNone/>
              <a:defRPr sz="1600">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490F52"/>
              </a:buClr>
              <a:buSzPts val="3000"/>
              <a:buFont typeface="Open Sans ExtraBold"/>
              <a:buNone/>
              <a:defRPr sz="3000">
                <a:solidFill>
                  <a:srgbClr val="490F52"/>
                </a:solidFill>
                <a:latin typeface="Open Sans ExtraBold"/>
                <a:ea typeface="Open Sans ExtraBold"/>
                <a:cs typeface="Open Sans ExtraBold"/>
                <a:sym typeface="Open Sans ExtraBold"/>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a:lnSpc>
                <a:spcPct val="115000"/>
              </a:lnSpc>
              <a:spcBef>
                <a:spcPts val="0"/>
              </a:spcBef>
              <a:spcAft>
                <a:spcPts val="0"/>
              </a:spcAft>
              <a:buSzPts val="1600"/>
              <a:buFont typeface="Open Sans"/>
              <a:buChar char="●"/>
              <a:defRPr sz="1600">
                <a:latin typeface="Open Sans"/>
                <a:ea typeface="Open Sans"/>
                <a:cs typeface="Open Sans"/>
                <a:sym typeface="Open Sans"/>
              </a:defRPr>
            </a:lvl1pPr>
            <a:lvl2pPr indent="-330200" lvl="1" marL="914400">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hyperlink" Target="mailto:dhsdacs@utah.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2"/>
          <p:cNvSpPr txBox="1"/>
          <p:nvPr>
            <p:ph type="ctrTitle"/>
          </p:nvPr>
        </p:nvSpPr>
        <p:spPr>
          <a:xfrm>
            <a:off x="311700" y="595975"/>
            <a:ext cx="8520600" cy="1957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Everything you wanted to know about DACS but were afraid to ask</a:t>
            </a:r>
            <a:endParaRPr/>
          </a:p>
        </p:txBody>
      </p:sp>
      <p:sp>
        <p:nvSpPr>
          <p:cNvPr id="101" name="Google Shape;101;p22"/>
          <p:cNvSpPr txBox="1"/>
          <p:nvPr>
            <p:ph idx="1" type="subTitle"/>
          </p:nvPr>
        </p:nvSpPr>
        <p:spPr>
          <a:xfrm>
            <a:off x="311700" y="3580323"/>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DACS User Accounts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3"/>
          <p:cNvSpPr txBox="1"/>
          <p:nvPr>
            <p:ph type="title"/>
          </p:nvPr>
        </p:nvSpPr>
        <p:spPr>
          <a:xfrm>
            <a:off x="43225" y="1640875"/>
            <a:ext cx="4528800" cy="1627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Access to DACS </a:t>
            </a:r>
            <a:endParaRPr/>
          </a:p>
          <a:p>
            <a:pPr indent="0" lvl="0" marL="0" rtl="0" algn="ctr">
              <a:spcBef>
                <a:spcPts val="0"/>
              </a:spcBef>
              <a:spcAft>
                <a:spcPts val="0"/>
              </a:spcAft>
              <a:buNone/>
            </a:pPr>
            <a:r>
              <a:rPr lang="en"/>
              <a:t>screening agent</a:t>
            </a:r>
            <a:endParaRPr/>
          </a:p>
        </p:txBody>
      </p:sp>
      <p:sp>
        <p:nvSpPr>
          <p:cNvPr id="107" name="Google Shape;107;p2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lnSpcReduction="20000"/>
          </a:bodyPr>
          <a:lstStyle/>
          <a:p>
            <a:pPr indent="-342900" lvl="0" marL="457200" rtl="0" algn="l">
              <a:spcBef>
                <a:spcPts val="0"/>
              </a:spcBef>
              <a:spcAft>
                <a:spcPts val="0"/>
              </a:spcAft>
              <a:buSzPts val="1800"/>
              <a:buChar char="●"/>
            </a:pPr>
            <a:r>
              <a:rPr lang="en" sz="1600"/>
              <a:t>Every program needs </a:t>
            </a:r>
            <a:r>
              <a:rPr b="1" lang="en" sz="1600"/>
              <a:t>one</a:t>
            </a:r>
            <a:r>
              <a:rPr lang="en" sz="1600"/>
              <a:t> employee responsible for entering, verifying, and separating applicants in DACS.  </a:t>
            </a:r>
            <a:endParaRPr sz="1600"/>
          </a:p>
          <a:p>
            <a:pPr indent="-342900" lvl="0" marL="457200" rtl="0" algn="l">
              <a:spcBef>
                <a:spcPts val="0"/>
              </a:spcBef>
              <a:spcAft>
                <a:spcPts val="0"/>
              </a:spcAft>
              <a:buSzPts val="1800"/>
              <a:buChar char="●"/>
            </a:pPr>
            <a:r>
              <a:rPr lang="en" sz="1600"/>
              <a:t>This employee is </a:t>
            </a:r>
            <a:r>
              <a:rPr lang="en" sz="1600"/>
              <a:t>referred to as the screening agent.  </a:t>
            </a:r>
            <a:endParaRPr sz="1600"/>
          </a:p>
          <a:p>
            <a:pPr indent="-342900" lvl="0" marL="457200" rtl="0" algn="l">
              <a:spcBef>
                <a:spcPts val="0"/>
              </a:spcBef>
              <a:spcAft>
                <a:spcPts val="0"/>
              </a:spcAft>
              <a:buSzPts val="1800"/>
              <a:buChar char="●"/>
            </a:pPr>
            <a:r>
              <a:rPr lang="en" sz="1600"/>
              <a:t>The screening agent is the liaison between the Office of Background Processing (OBP) and your</a:t>
            </a:r>
            <a:r>
              <a:rPr lang="en" sz="1600"/>
              <a:t> </a:t>
            </a:r>
            <a:r>
              <a:rPr lang="en" sz="1600"/>
              <a:t>programs.</a:t>
            </a:r>
            <a:endParaRPr sz="1600"/>
          </a:p>
          <a:p>
            <a:pPr indent="-342900" lvl="0" marL="457200" rtl="0" algn="l">
              <a:spcBef>
                <a:spcPts val="0"/>
              </a:spcBef>
              <a:spcAft>
                <a:spcPts val="0"/>
              </a:spcAft>
              <a:buSzPts val="1800"/>
              <a:buChar char="●"/>
            </a:pPr>
            <a:r>
              <a:rPr lang="en" sz="1600"/>
              <a:t>The screening agent is the only DACS Admin User.  </a:t>
            </a:r>
            <a:endParaRPr sz="1600"/>
          </a:p>
          <a:p>
            <a:pPr indent="0" lvl="0" marL="0" rtl="0" algn="l">
              <a:spcBef>
                <a:spcPts val="1200"/>
              </a:spcBef>
              <a:spcAft>
                <a:spcPts val="1200"/>
              </a:spcAft>
              <a:buNone/>
            </a:pPr>
            <a:r>
              <a:rPr lang="en" sz="1600"/>
              <a:t>  </a:t>
            </a:r>
            <a:endParaRPr sz="1600"/>
          </a:p>
        </p:txBody>
      </p:sp>
      <p:sp>
        <p:nvSpPr>
          <p:cNvPr id="108" name="Google Shape;108;p23"/>
          <p:cNvSpPr txBox="1"/>
          <p:nvPr/>
        </p:nvSpPr>
        <p:spPr>
          <a:xfrm>
            <a:off x="151825" y="4419300"/>
            <a:ext cx="4311600" cy="51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latin typeface="Open Sans"/>
                <a:ea typeface="Open Sans"/>
                <a:cs typeface="Open Sans"/>
                <a:sym typeface="Open Sans"/>
              </a:rPr>
              <a:t>DACS username(s) and passwords are not to be shared. If this occurs, DACS access will be revoked.</a:t>
            </a:r>
            <a:endParaRPr b="1" sz="1200">
              <a:solidFill>
                <a:srgbClr val="FF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4"/>
          <p:cNvSpPr txBox="1"/>
          <p:nvPr>
            <p:ph type="title"/>
          </p:nvPr>
        </p:nvSpPr>
        <p:spPr>
          <a:xfrm>
            <a:off x="254950" y="2194650"/>
            <a:ext cx="3837000" cy="7542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700"/>
              <a:t>DACS users</a:t>
            </a:r>
            <a:endParaRPr sz="3700"/>
          </a:p>
        </p:txBody>
      </p:sp>
      <p:sp>
        <p:nvSpPr>
          <p:cNvPr id="114" name="Google Shape;114;p24"/>
          <p:cNvSpPr txBox="1"/>
          <p:nvPr/>
        </p:nvSpPr>
        <p:spPr>
          <a:xfrm>
            <a:off x="4883725" y="446800"/>
            <a:ext cx="4000500" cy="421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latin typeface="Open Sans"/>
                <a:ea typeface="Open Sans"/>
                <a:cs typeface="Open Sans"/>
                <a:sym typeface="Open Sans"/>
              </a:rPr>
              <a:t>Office staff or others with the program who can help enter, verify, and separate applicants are DACS users.  </a:t>
            </a:r>
            <a:endParaRPr sz="1800">
              <a:solidFill>
                <a:schemeClr val="dk2"/>
              </a:solidFill>
              <a:latin typeface="Open Sans"/>
              <a:ea typeface="Open Sans"/>
              <a:cs typeface="Open Sans"/>
              <a:sym typeface="Open Sans"/>
            </a:endParaRPr>
          </a:p>
          <a:p>
            <a:pPr indent="0" lvl="0" marL="0" rtl="0" algn="l">
              <a:lnSpc>
                <a:spcPct val="115000"/>
              </a:lnSpc>
              <a:spcBef>
                <a:spcPts val="1200"/>
              </a:spcBef>
              <a:spcAft>
                <a:spcPts val="0"/>
              </a:spcAft>
              <a:buNone/>
            </a:pPr>
            <a:r>
              <a:rPr lang="en" sz="1800">
                <a:solidFill>
                  <a:schemeClr val="dk2"/>
                </a:solidFill>
                <a:latin typeface="Open Sans"/>
                <a:ea typeface="Open Sans"/>
                <a:cs typeface="Open Sans"/>
                <a:sym typeface="Open Sans"/>
              </a:rPr>
              <a:t>DACS users (just like screening agents) must:</a:t>
            </a:r>
            <a:endParaRPr sz="1800">
              <a:solidFill>
                <a:schemeClr val="dk2"/>
              </a:solidFill>
              <a:latin typeface="Open Sans"/>
              <a:ea typeface="Open Sans"/>
              <a:cs typeface="Open Sans"/>
              <a:sym typeface="Open Sans"/>
            </a:endParaRPr>
          </a:p>
          <a:p>
            <a:pPr indent="-342900" lvl="0" marL="457200" rtl="0" algn="l">
              <a:lnSpc>
                <a:spcPct val="115000"/>
              </a:lnSpc>
              <a:spcBef>
                <a:spcPts val="120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Be entered into DACS</a:t>
            </a:r>
            <a:endParaRPr sz="1800">
              <a:solidFill>
                <a:schemeClr val="dk2"/>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Have an eligible determination </a:t>
            </a:r>
            <a:endParaRPr b="1" sz="1800">
              <a:solidFill>
                <a:schemeClr val="dk2"/>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2"/>
              </a:buClr>
              <a:buSzPts val="1800"/>
              <a:buFont typeface="Open Sans"/>
              <a:buChar char="●"/>
            </a:pPr>
            <a:r>
              <a:rPr b="1" lang="en" sz="1800">
                <a:solidFill>
                  <a:schemeClr val="dk2"/>
                </a:solidFill>
                <a:latin typeface="Open Sans"/>
                <a:ea typeface="Open Sans"/>
                <a:cs typeface="Open Sans"/>
                <a:sym typeface="Open Sans"/>
              </a:rPr>
              <a:t>B</a:t>
            </a:r>
            <a:r>
              <a:rPr b="1" lang="en" sz="1800">
                <a:solidFill>
                  <a:schemeClr val="dk2"/>
                </a:solidFill>
                <a:latin typeface="Open Sans"/>
                <a:ea typeface="Open Sans"/>
                <a:cs typeface="Open Sans"/>
                <a:sym typeface="Open Sans"/>
              </a:rPr>
              <a:t>e </a:t>
            </a:r>
            <a:r>
              <a:rPr b="1" lang="en" sz="1800">
                <a:solidFill>
                  <a:schemeClr val="dk2"/>
                </a:solidFill>
                <a:latin typeface="Open Sans"/>
                <a:ea typeface="Open Sans"/>
                <a:cs typeface="Open Sans"/>
                <a:sym typeface="Open Sans"/>
              </a:rPr>
              <a:t>associated with your program</a:t>
            </a:r>
            <a:endParaRPr b="1" sz="1800">
              <a:solidFill>
                <a:schemeClr val="dk2"/>
              </a:solidFill>
              <a:latin typeface="Open Sans"/>
              <a:ea typeface="Open Sans"/>
              <a:cs typeface="Open Sans"/>
              <a:sym typeface="Open Sans"/>
            </a:endParaRPr>
          </a:p>
          <a:p>
            <a:pPr indent="0" lvl="0" marL="0" rtl="0" algn="l">
              <a:lnSpc>
                <a:spcPct val="115000"/>
              </a:lnSpc>
              <a:spcBef>
                <a:spcPts val="1200"/>
              </a:spcBef>
              <a:spcAft>
                <a:spcPts val="1200"/>
              </a:spcAft>
              <a:buNone/>
            </a:pPr>
            <a:r>
              <a:t/>
            </a:r>
            <a:endParaRPr sz="1800">
              <a:solidFill>
                <a:schemeClr val="dk2"/>
              </a:solidFill>
              <a:latin typeface="Open Sans"/>
              <a:ea typeface="Open Sans"/>
              <a:cs typeface="Open Sans"/>
              <a:sym typeface="Open Sans"/>
            </a:endParaRPr>
          </a:p>
        </p:txBody>
      </p:sp>
      <p:sp>
        <p:nvSpPr>
          <p:cNvPr id="115" name="Google Shape;115;p24"/>
          <p:cNvSpPr txBox="1"/>
          <p:nvPr/>
        </p:nvSpPr>
        <p:spPr>
          <a:xfrm>
            <a:off x="4728175" y="4403800"/>
            <a:ext cx="4311600" cy="51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latin typeface="Open Sans"/>
                <a:ea typeface="Open Sans"/>
                <a:cs typeface="Open Sans"/>
                <a:sym typeface="Open Sans"/>
              </a:rPr>
              <a:t>DACS username(s) and passwords are not to be shared.  If this occurs, DACS access will be revoked.</a:t>
            </a:r>
            <a:endParaRPr b="1" sz="1200">
              <a:solidFill>
                <a:srgbClr val="FF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5"/>
          <p:cNvSpPr txBox="1"/>
          <p:nvPr>
            <p:ph idx="1" type="body"/>
          </p:nvPr>
        </p:nvSpPr>
        <p:spPr>
          <a:xfrm>
            <a:off x="2486700" y="4389275"/>
            <a:ext cx="4170600" cy="598800"/>
          </a:xfrm>
          <a:prstGeom prst="rect">
            <a:avLst/>
          </a:prstGeom>
        </p:spPr>
        <p:txBody>
          <a:bodyPr anchorCtr="0" anchor="ctr" bIns="91425" lIns="91425" spcFirstLastPara="1" rIns="91425" wrap="square" tIns="91425">
            <a:normAutofit fontScale="92500"/>
          </a:bodyPr>
          <a:lstStyle/>
          <a:p>
            <a:pPr indent="0" lvl="0" marL="0" rtl="0" algn="l">
              <a:spcBef>
                <a:spcPts val="0"/>
              </a:spcBef>
              <a:spcAft>
                <a:spcPts val="0"/>
              </a:spcAft>
              <a:buClr>
                <a:schemeClr val="dk2"/>
              </a:buClr>
              <a:buSzPct val="50000"/>
              <a:buFont typeface="Arial"/>
              <a:buNone/>
            </a:pPr>
            <a:r>
              <a:rPr lang="en" sz="2200"/>
              <a:t>Creating a DACS User Account</a:t>
            </a:r>
            <a:endParaRPr sz="2200"/>
          </a:p>
        </p:txBody>
      </p:sp>
      <p:pic>
        <p:nvPicPr>
          <p:cNvPr id="121" name="Google Shape;121;p25"/>
          <p:cNvPicPr preferRelativeResize="0"/>
          <p:nvPr/>
        </p:nvPicPr>
        <p:blipFill>
          <a:blip r:embed="rId3">
            <a:alphaModFix/>
          </a:blip>
          <a:stretch>
            <a:fillRect/>
          </a:stretch>
        </p:blipFill>
        <p:spPr>
          <a:xfrm>
            <a:off x="1611225" y="510875"/>
            <a:ext cx="5116425" cy="3697401"/>
          </a:xfrm>
          <a:prstGeom prst="rect">
            <a:avLst/>
          </a:prstGeom>
          <a:noFill/>
          <a:ln>
            <a:noFill/>
          </a:ln>
        </p:spPr>
      </p:pic>
      <p:sp>
        <p:nvSpPr>
          <p:cNvPr id="122" name="Google Shape;122;p25"/>
          <p:cNvSpPr txBox="1"/>
          <p:nvPr/>
        </p:nvSpPr>
        <p:spPr>
          <a:xfrm>
            <a:off x="-100" y="0"/>
            <a:ext cx="9144000" cy="51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latin typeface="Open Sans"/>
                <a:ea typeface="Open Sans"/>
                <a:cs typeface="Open Sans"/>
                <a:sym typeface="Open Sans"/>
              </a:rPr>
              <a:t>DACS username(s) and passwords are not to be shared.  If this occurs DACS access will be revoked.</a:t>
            </a:r>
            <a:endParaRPr b="1" sz="1200">
              <a:solidFill>
                <a:srgbClr val="FF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txBox="1"/>
          <p:nvPr>
            <p:ph idx="1" type="body"/>
          </p:nvPr>
        </p:nvSpPr>
        <p:spPr>
          <a:xfrm>
            <a:off x="2486700" y="4389275"/>
            <a:ext cx="4170600" cy="598800"/>
          </a:xfrm>
          <a:prstGeom prst="rect">
            <a:avLst/>
          </a:prstGeom>
        </p:spPr>
        <p:txBody>
          <a:bodyPr anchorCtr="0" anchor="ctr" bIns="91425" lIns="91425" spcFirstLastPara="1" rIns="91425" wrap="square" tIns="91425">
            <a:normAutofit fontScale="92500"/>
          </a:bodyPr>
          <a:lstStyle/>
          <a:p>
            <a:pPr indent="0" lvl="0" marL="0" rtl="0" algn="l">
              <a:spcBef>
                <a:spcPts val="0"/>
              </a:spcBef>
              <a:spcAft>
                <a:spcPts val="0"/>
              </a:spcAft>
              <a:buClr>
                <a:schemeClr val="dk2"/>
              </a:buClr>
              <a:buSzPct val="50000"/>
              <a:buFont typeface="Arial"/>
              <a:buNone/>
            </a:pPr>
            <a:r>
              <a:rPr lang="en" sz="2200"/>
              <a:t>Creating a DACS User Account</a:t>
            </a:r>
            <a:endParaRPr sz="2200"/>
          </a:p>
        </p:txBody>
      </p:sp>
      <p:sp>
        <p:nvSpPr>
          <p:cNvPr id="128" name="Google Shape;128;p26"/>
          <p:cNvSpPr txBox="1"/>
          <p:nvPr/>
        </p:nvSpPr>
        <p:spPr>
          <a:xfrm>
            <a:off x="0" y="0"/>
            <a:ext cx="9144000" cy="51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latin typeface="Open Sans"/>
                <a:ea typeface="Open Sans"/>
                <a:cs typeface="Open Sans"/>
                <a:sym typeface="Open Sans"/>
              </a:rPr>
              <a:t>DACS username(s) and passwords are not to be shared.  If this occurs DACS access will be revoked.</a:t>
            </a:r>
            <a:endParaRPr b="1" sz="1200">
              <a:solidFill>
                <a:srgbClr val="FF0000"/>
              </a:solidFill>
              <a:latin typeface="Open Sans"/>
              <a:ea typeface="Open Sans"/>
              <a:cs typeface="Open Sans"/>
              <a:sym typeface="Open Sans"/>
            </a:endParaRPr>
          </a:p>
        </p:txBody>
      </p:sp>
      <p:pic>
        <p:nvPicPr>
          <p:cNvPr id="129" name="Google Shape;129;p26"/>
          <p:cNvPicPr preferRelativeResize="0"/>
          <p:nvPr/>
        </p:nvPicPr>
        <p:blipFill>
          <a:blip r:embed="rId3">
            <a:alphaModFix/>
          </a:blip>
          <a:stretch>
            <a:fillRect/>
          </a:stretch>
        </p:blipFill>
        <p:spPr>
          <a:xfrm>
            <a:off x="1786225" y="518700"/>
            <a:ext cx="4813652" cy="36469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7"/>
          <p:cNvSpPr txBox="1"/>
          <p:nvPr>
            <p:ph idx="1" type="body"/>
          </p:nvPr>
        </p:nvSpPr>
        <p:spPr>
          <a:xfrm>
            <a:off x="4644300" y="80225"/>
            <a:ext cx="4499700" cy="4339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DACS screening agents are responsible for the management of the user accounts for their program.</a:t>
            </a:r>
            <a:endParaRPr/>
          </a:p>
          <a:p>
            <a:pPr indent="0" lvl="0" marL="0" rtl="0" algn="l">
              <a:spcBef>
                <a:spcPts val="1200"/>
              </a:spcBef>
              <a:spcAft>
                <a:spcPts val="0"/>
              </a:spcAft>
              <a:buNone/>
            </a:pPr>
            <a:r>
              <a:rPr lang="en"/>
              <a:t>User accounts need to be disabled when:</a:t>
            </a:r>
            <a:endParaRPr/>
          </a:p>
          <a:p>
            <a:pPr indent="-342900" lvl="0" marL="457200" rtl="0" algn="l">
              <a:spcBef>
                <a:spcPts val="1200"/>
              </a:spcBef>
              <a:spcAft>
                <a:spcPts val="0"/>
              </a:spcAft>
              <a:buSzPts val="1800"/>
              <a:buChar char="●"/>
            </a:pPr>
            <a:r>
              <a:rPr lang="en"/>
              <a:t>A determination is anything but “Eligible”</a:t>
            </a:r>
            <a:endParaRPr/>
          </a:p>
          <a:p>
            <a:pPr indent="-342900" lvl="0" marL="457200" rtl="0" algn="l">
              <a:spcBef>
                <a:spcPts val="0"/>
              </a:spcBef>
              <a:spcAft>
                <a:spcPts val="0"/>
              </a:spcAft>
              <a:buSzPts val="1800"/>
              <a:buChar char="●"/>
            </a:pPr>
            <a:r>
              <a:rPr lang="en"/>
              <a:t>User left the program</a:t>
            </a:r>
            <a:endParaRPr/>
          </a:p>
          <a:p>
            <a:pPr indent="-342900" lvl="0" marL="457200" rtl="0" algn="l">
              <a:spcBef>
                <a:spcPts val="0"/>
              </a:spcBef>
              <a:spcAft>
                <a:spcPts val="0"/>
              </a:spcAft>
              <a:buSzPts val="1800"/>
              <a:buChar char="●"/>
            </a:pPr>
            <a:r>
              <a:rPr lang="en"/>
              <a:t>User role changes</a:t>
            </a:r>
            <a:endParaRPr/>
          </a:p>
        </p:txBody>
      </p:sp>
      <p:sp>
        <p:nvSpPr>
          <p:cNvPr id="135" name="Google Shape;135;p27"/>
          <p:cNvSpPr txBox="1"/>
          <p:nvPr>
            <p:ph type="title"/>
          </p:nvPr>
        </p:nvSpPr>
        <p:spPr>
          <a:xfrm>
            <a:off x="357125" y="1340400"/>
            <a:ext cx="3837000" cy="13236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3700"/>
              <a:t>Disabling accounts</a:t>
            </a:r>
            <a:endParaRPr/>
          </a:p>
        </p:txBody>
      </p:sp>
      <p:sp>
        <p:nvSpPr>
          <p:cNvPr id="136" name="Google Shape;136;p27"/>
          <p:cNvSpPr txBox="1"/>
          <p:nvPr/>
        </p:nvSpPr>
        <p:spPr>
          <a:xfrm>
            <a:off x="4738350" y="4419425"/>
            <a:ext cx="4311600" cy="51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latin typeface="Open Sans"/>
                <a:ea typeface="Open Sans"/>
                <a:cs typeface="Open Sans"/>
                <a:sym typeface="Open Sans"/>
              </a:rPr>
              <a:t>DACS username(s) and passwords are not to be shared.  If this occurs DACS access will be revoked.</a:t>
            </a:r>
            <a:endParaRPr b="1" sz="1200">
              <a:solidFill>
                <a:srgbClr val="FF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idx="1" type="body"/>
          </p:nvPr>
        </p:nvSpPr>
        <p:spPr>
          <a:xfrm>
            <a:off x="1572600" y="4389275"/>
            <a:ext cx="5998800" cy="598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Disable a User Account</a:t>
            </a:r>
            <a:endParaRPr/>
          </a:p>
        </p:txBody>
      </p:sp>
      <p:pic>
        <p:nvPicPr>
          <p:cNvPr id="142" name="Google Shape;142;p28"/>
          <p:cNvPicPr preferRelativeResize="0"/>
          <p:nvPr/>
        </p:nvPicPr>
        <p:blipFill>
          <a:blip r:embed="rId3">
            <a:alphaModFix/>
          </a:blip>
          <a:stretch>
            <a:fillRect/>
          </a:stretch>
        </p:blipFill>
        <p:spPr>
          <a:xfrm>
            <a:off x="1920275" y="606125"/>
            <a:ext cx="4792233" cy="3630751"/>
          </a:xfrm>
          <a:prstGeom prst="rect">
            <a:avLst/>
          </a:prstGeom>
          <a:noFill/>
          <a:ln>
            <a:noFill/>
          </a:ln>
        </p:spPr>
      </p:pic>
      <p:sp>
        <p:nvSpPr>
          <p:cNvPr id="143" name="Google Shape;143;p28"/>
          <p:cNvSpPr txBox="1"/>
          <p:nvPr/>
        </p:nvSpPr>
        <p:spPr>
          <a:xfrm>
            <a:off x="0" y="0"/>
            <a:ext cx="9109500" cy="51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latin typeface="Open Sans"/>
                <a:ea typeface="Open Sans"/>
                <a:cs typeface="Open Sans"/>
                <a:sym typeface="Open Sans"/>
              </a:rPr>
              <a:t>DACS username(s) and passwords are not to be shared.  If this occurs DACS access will be revoked.</a:t>
            </a:r>
            <a:endParaRPr b="1" sz="1200">
              <a:solidFill>
                <a:srgbClr val="FF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9"/>
          <p:cNvSpPr txBox="1"/>
          <p:nvPr>
            <p:ph idx="1" type="body"/>
          </p:nvPr>
        </p:nvSpPr>
        <p:spPr>
          <a:xfrm>
            <a:off x="1572600" y="4389275"/>
            <a:ext cx="5998800" cy="598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Disable a User Account</a:t>
            </a:r>
            <a:endParaRPr/>
          </a:p>
        </p:txBody>
      </p:sp>
      <p:pic>
        <p:nvPicPr>
          <p:cNvPr id="149" name="Google Shape;149;p29"/>
          <p:cNvPicPr preferRelativeResize="0"/>
          <p:nvPr/>
        </p:nvPicPr>
        <p:blipFill>
          <a:blip r:embed="rId3">
            <a:alphaModFix/>
          </a:blip>
          <a:stretch>
            <a:fillRect/>
          </a:stretch>
        </p:blipFill>
        <p:spPr>
          <a:xfrm>
            <a:off x="2247150" y="606125"/>
            <a:ext cx="4792233" cy="3630751"/>
          </a:xfrm>
          <a:prstGeom prst="rect">
            <a:avLst/>
          </a:prstGeom>
          <a:noFill/>
          <a:ln>
            <a:noFill/>
          </a:ln>
        </p:spPr>
      </p:pic>
      <p:sp>
        <p:nvSpPr>
          <p:cNvPr id="150" name="Google Shape;150;p29"/>
          <p:cNvSpPr txBox="1"/>
          <p:nvPr/>
        </p:nvSpPr>
        <p:spPr>
          <a:xfrm>
            <a:off x="0" y="0"/>
            <a:ext cx="9144000" cy="51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latin typeface="Open Sans"/>
                <a:ea typeface="Open Sans"/>
                <a:cs typeface="Open Sans"/>
                <a:sym typeface="Open Sans"/>
              </a:rPr>
              <a:t>DACS username(s) and passwords are not to be shared.  If this occurs DACS access will be revoked.</a:t>
            </a:r>
            <a:endParaRPr b="1" sz="1200">
              <a:solidFill>
                <a:srgbClr val="FF000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txBox="1"/>
          <p:nvPr/>
        </p:nvSpPr>
        <p:spPr>
          <a:xfrm>
            <a:off x="810500" y="1174175"/>
            <a:ext cx="6972300" cy="28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2000">
                <a:solidFill>
                  <a:schemeClr val="dk2"/>
                </a:solidFill>
                <a:latin typeface="Open Sans"/>
                <a:ea typeface="Open Sans"/>
                <a:cs typeface="Open Sans"/>
                <a:sym typeface="Open Sans"/>
              </a:rPr>
              <a:t>Questions about DACS?</a:t>
            </a:r>
            <a:endParaRPr sz="2000">
              <a:solidFill>
                <a:schemeClr val="dk2"/>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t/>
            </a:r>
            <a:endParaRPr sz="2000">
              <a:solidFill>
                <a:schemeClr val="dk2"/>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rPr b="1" lang="en" sz="2000">
                <a:solidFill>
                  <a:schemeClr val="dk2"/>
                </a:solidFill>
                <a:latin typeface="Open Sans"/>
                <a:ea typeface="Open Sans"/>
                <a:cs typeface="Open Sans"/>
                <a:sym typeface="Open Sans"/>
              </a:rPr>
              <a:t>Call</a:t>
            </a:r>
            <a:r>
              <a:rPr lang="en" sz="2000">
                <a:solidFill>
                  <a:schemeClr val="dk2"/>
                </a:solidFill>
                <a:latin typeface="Open Sans"/>
                <a:ea typeface="Open Sans"/>
                <a:cs typeface="Open Sans"/>
                <a:sym typeface="Open Sans"/>
              </a:rPr>
              <a:t>: 385-239-5538</a:t>
            </a:r>
            <a:endParaRPr sz="2000">
              <a:solidFill>
                <a:schemeClr val="dk2"/>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rPr b="1" lang="en" sz="2000">
                <a:solidFill>
                  <a:schemeClr val="dk2"/>
                </a:solidFill>
                <a:latin typeface="Open Sans"/>
                <a:ea typeface="Open Sans"/>
                <a:cs typeface="Open Sans"/>
                <a:sym typeface="Open Sans"/>
              </a:rPr>
              <a:t>Email</a:t>
            </a:r>
            <a:r>
              <a:rPr lang="en" sz="2000">
                <a:solidFill>
                  <a:schemeClr val="dk2"/>
                </a:solidFill>
                <a:latin typeface="Open Sans"/>
                <a:ea typeface="Open Sans"/>
                <a:cs typeface="Open Sans"/>
                <a:sym typeface="Open Sans"/>
              </a:rPr>
              <a:t>: </a:t>
            </a:r>
            <a:r>
              <a:rPr lang="en" sz="2000" u="sng">
                <a:solidFill>
                  <a:schemeClr val="dk1"/>
                </a:solidFill>
                <a:latin typeface="Open Sans"/>
                <a:ea typeface="Open Sans"/>
                <a:cs typeface="Open Sans"/>
                <a:sym typeface="Open Sans"/>
                <a:hlinkClick r:id="rId3">
                  <a:extLst>
                    <a:ext uri="{A12FA001-AC4F-418D-AE19-62706E023703}">
                      <ahyp:hlinkClr val="tx"/>
                    </a:ext>
                  </a:extLst>
                </a:hlinkClick>
              </a:rPr>
              <a:t>dhsdacs@utah.gov</a:t>
            </a:r>
            <a:endParaRPr sz="2000" u="sng">
              <a:solidFill>
                <a:schemeClr val="accent1"/>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t/>
            </a:r>
            <a:endParaRPr sz="2000" u="sng">
              <a:solidFill>
                <a:schemeClr val="accent1"/>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t/>
            </a:r>
            <a:endParaRPr sz="2000" u="sng">
              <a:solidFill>
                <a:schemeClr val="accent1"/>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rPr lang="en" sz="2000">
                <a:solidFill>
                  <a:schemeClr val="dk2"/>
                </a:solidFill>
                <a:latin typeface="Open Sans"/>
                <a:ea typeface="Open Sans"/>
                <a:cs typeface="Open Sans"/>
                <a:sym typeface="Open Sans"/>
              </a:rPr>
              <a:t>Questions about background processing?</a:t>
            </a:r>
            <a:endParaRPr sz="2000">
              <a:solidFill>
                <a:schemeClr val="dk2"/>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t/>
            </a:r>
            <a:endParaRPr sz="2000">
              <a:solidFill>
                <a:schemeClr val="dk2"/>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rPr b="1" lang="en" sz="2000">
                <a:solidFill>
                  <a:schemeClr val="dk2"/>
                </a:solidFill>
                <a:latin typeface="Open Sans"/>
                <a:ea typeface="Open Sans"/>
                <a:cs typeface="Open Sans"/>
                <a:sym typeface="Open Sans"/>
              </a:rPr>
              <a:t>Email</a:t>
            </a:r>
            <a:r>
              <a:rPr lang="en" sz="2000">
                <a:solidFill>
                  <a:schemeClr val="dk2"/>
                </a:solidFill>
                <a:latin typeface="Open Sans"/>
                <a:ea typeface="Open Sans"/>
                <a:cs typeface="Open Sans"/>
                <a:sym typeface="Open Sans"/>
              </a:rPr>
              <a:t>: </a:t>
            </a:r>
            <a:r>
              <a:rPr lang="en" sz="2000" u="sng">
                <a:solidFill>
                  <a:schemeClr val="dk1"/>
                </a:solidFill>
                <a:latin typeface="Open Sans"/>
                <a:ea typeface="Open Sans"/>
                <a:cs typeface="Open Sans"/>
                <a:sym typeface="Open Sans"/>
              </a:rPr>
              <a:t>cbsunit@utah.gov</a:t>
            </a:r>
            <a:endParaRPr>
              <a:latin typeface="Open Sans"/>
              <a:ea typeface="Open Sans"/>
              <a:cs typeface="Open Sans"/>
              <a:sym typeface="Open Sans"/>
            </a:endParaRPr>
          </a:p>
        </p:txBody>
      </p:sp>
      <p:sp>
        <p:nvSpPr>
          <p:cNvPr id="156" name="Google Shape;156;p30"/>
          <p:cNvSpPr txBox="1"/>
          <p:nvPr/>
        </p:nvSpPr>
        <p:spPr>
          <a:xfrm>
            <a:off x="2537850" y="311725"/>
            <a:ext cx="4068300" cy="70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3000"/>
              <a:buFont typeface="Arial"/>
              <a:buNone/>
            </a:pPr>
            <a:r>
              <a:rPr b="1" lang="en" sz="2560">
                <a:solidFill>
                  <a:schemeClr val="accent1"/>
                </a:solidFill>
                <a:latin typeface="Open Sans"/>
                <a:ea typeface="Open Sans"/>
                <a:cs typeface="Open Sans"/>
                <a:sym typeface="Open Sans"/>
              </a:rPr>
              <a:t>DACS user accounts</a:t>
            </a:r>
            <a:endParaRPr sz="3100">
              <a:solidFill>
                <a:schemeClr val="accent1"/>
              </a:solidFill>
              <a:latin typeface="Open Sans ExtraBold"/>
              <a:ea typeface="Open Sans ExtraBold"/>
              <a:cs typeface="Open Sans ExtraBold"/>
              <a:sym typeface="Open Sans ExtraBold"/>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HHS 2 Color Block">
  <a:themeElements>
    <a:clrScheme name="Gameday">
      <a:dk1>
        <a:srgbClr val="490F52"/>
      </a:dk1>
      <a:lt1>
        <a:srgbClr val="FFFFFF"/>
      </a:lt1>
      <a:dk2>
        <a:srgbClr val="000000"/>
      </a:dk2>
      <a:lt2>
        <a:srgbClr val="666666"/>
      </a:lt2>
      <a:accent1>
        <a:srgbClr val="23A595"/>
      </a:accent1>
      <a:accent2>
        <a:srgbClr val="490F52"/>
      </a:accent2>
      <a:accent3>
        <a:srgbClr val="490F52"/>
      </a:accent3>
      <a:accent4>
        <a:srgbClr val="23A595"/>
      </a:accent4>
      <a:accent5>
        <a:srgbClr val="FFFFFF"/>
      </a:accent5>
      <a:accent6>
        <a:srgbClr val="FFFFFF"/>
      </a:accent6>
      <a:hlink>
        <a:srgbClr val="490F52"/>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