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pen Sans SemiBold"/>
      <p:regular r:id="rId11"/>
      <p:bold r:id="rId12"/>
      <p:italic r:id="rId13"/>
      <p:boldItalic r:id="rId14"/>
    </p:embeddedFont>
    <p:embeddedFont>
      <p:font typeface="Open Sans ExtraBold"/>
      <p:bold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1" roundtripDataSignature="AMtx7mhPCotdyzrY26WqRCytgBwvoF6N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font" Target="fonts/OpenSansSemiBold-regular.fntdata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OpenSansSemiBold-italic.fntdata"/><Relationship Id="rId12" Type="http://schemas.openxmlformats.org/officeDocument/2006/relationships/font" Target="fonts/OpenSans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ExtraBold-bold.fntdata"/><Relationship Id="rId14" Type="http://schemas.openxmlformats.org/officeDocument/2006/relationships/font" Target="fonts/OpenSansSemiBold-boldItalic.fntdata"/><Relationship Id="rId17" Type="http://schemas.openxmlformats.org/officeDocument/2006/relationships/font" Target="fonts/OpenSans-regular.fntdata"/><Relationship Id="rId16" Type="http://schemas.openxmlformats.org/officeDocument/2006/relationships/font" Target="fonts/OpenSansExtra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is a template. Please make a copy/duplicate of the template before editing.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We know the five days is a big change.  We changed this to help you be in compliance with the two week timeframe of submitting applications.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BEST PRACTICE: you are enter the application with the new hire in front of you and then you just tell them in </a:t>
            </a:r>
            <a:r>
              <a:rPr i="1" lang="en"/>
              <a:t>real time</a:t>
            </a:r>
            <a:r>
              <a:rPr lang="en"/>
              <a:t> to complete the disclosure.  An email is sent to the applicant when the application is submitted so they can complete it in a timely manner.  This also is to help move the process along.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Office of Background Processing has no authority to complete or review applications if the subject of the request has not authorized and is aware a background screening application has been entered.  The electronic disclosure gives us authorization and permission to proceed.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You are not allowed to complete this for them.  That is considered fraud and anyone found completing the electronic disclosure for another person can be subject to a misdemeanor B or greater.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Common Errors: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Excess spacing (copy and paste)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Information not exact–typos in DACS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If you haven’t paid yet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application is not yet submitted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B">
  <p:cSld name="TITLE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-25125" y="-25125"/>
            <a:ext cx="9169200" cy="3064800"/>
          </a:xfrm>
          <a:prstGeom prst="rect">
            <a:avLst/>
          </a:prstGeom>
          <a:solidFill>
            <a:srgbClr val="490F5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" name="Google Shape;11;p7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rgbClr val="23A59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7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Open Sans ExtraBold"/>
              <a:buNone/>
              <a:defRPr sz="54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311700" y="35803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1700" y="4379651"/>
            <a:ext cx="2177562" cy="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6" name="Google Shape;46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s://www.utdacs.com/UTDHS-Pub/ApplicantDisclosure" TargetMode="External"/><Relationship Id="rId5" Type="http://schemas.openxmlformats.org/officeDocument/2006/relationships/hyperlink" Target="mailto:cbsunit@utah.gov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mailto:dhsdacs@utah.gov" TargetMode="External"/><Relationship Id="rId5" Type="http://schemas.openxmlformats.org/officeDocument/2006/relationships/hyperlink" Target="mailto:cbsunit@utah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" sz="4900"/>
              <a:t>Everything you wanted to know about DACS but were afraid to ask</a:t>
            </a:r>
            <a:endParaRPr sz="4900"/>
          </a:p>
        </p:txBody>
      </p:sp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311700" y="35803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/>
              <a:t>Electronic Disclosure Survey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/>
              <a:t>Training for Human Services Providers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/>
          <p:nvPr>
            <p:ph type="ctrTitle"/>
          </p:nvPr>
        </p:nvSpPr>
        <p:spPr>
          <a:xfrm>
            <a:off x="1035225" y="89650"/>
            <a:ext cx="69042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200">
                <a:solidFill>
                  <a:srgbClr val="23A595"/>
                </a:solidFill>
              </a:rPr>
              <a:t>Electronic disclosure survey</a:t>
            </a:r>
            <a:endParaRPr b="1" sz="3200">
              <a:solidFill>
                <a:srgbClr val="23A595"/>
              </a:solidFill>
            </a:endParaRPr>
          </a:p>
        </p:txBody>
      </p:sp>
      <p:pic>
        <p:nvPicPr>
          <p:cNvPr id="68" name="Google Shape;6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750" y="4373725"/>
            <a:ext cx="3154575" cy="6269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567500" y="1162550"/>
            <a:ext cx="8188200" cy="24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For DCFS </a:t>
            </a: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 SemiBold"/>
                <a:ea typeface="Open Sans SemiBold"/>
                <a:cs typeface="Open Sans SemiBold"/>
                <a:sym typeface="Open Sans SemiBold"/>
              </a:rPr>
              <a:t>Kinship, DCFS Respite, and One Time Adoption Providers: </a:t>
            </a: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Let applicants know they will receive a disclosure survey but </a:t>
            </a:r>
            <a:r>
              <a:rPr b="1" i="1" lang="en" sz="1400" u="none" cap="none" strike="noStrike">
                <a:solidFill>
                  <a:srgbClr val="490F5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will need to disregard the email</a:t>
            </a: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The electronic disclosure survey is not turned on for these applicants. Instead, this form needs to be uploaded to their profile in DACS.  </a:t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For all other applicants they need to complete the disclosure survey </a:t>
            </a:r>
            <a:r>
              <a:rPr b="1" i="1" lang="en" sz="1400" u="none" cap="none" strike="noStrike">
                <a:solidFill>
                  <a:srgbClr val="490F5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within 5 days</a:t>
            </a: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After 5 days, the application will close automatically if not completed.</a:t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You can request to have it reopened </a:t>
            </a:r>
            <a:r>
              <a:rPr b="1" i="1" lang="en" sz="1400" u="none" cap="none" strike="noStrike">
                <a:solidFill>
                  <a:srgbClr val="490F5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only once</a:t>
            </a: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After that, you will need to enter a new application.</a:t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A0A0A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type="ctrTitle"/>
          </p:nvPr>
        </p:nvSpPr>
        <p:spPr>
          <a:xfrm>
            <a:off x="1035225" y="89650"/>
            <a:ext cx="69042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200">
                <a:solidFill>
                  <a:srgbClr val="23A595"/>
                </a:solidFill>
              </a:rPr>
              <a:t>Electronic disclosure survey</a:t>
            </a:r>
            <a:endParaRPr b="1" sz="3200">
              <a:solidFill>
                <a:srgbClr val="23A595"/>
              </a:solidFill>
            </a:endParaRPr>
          </a:p>
        </p:txBody>
      </p:sp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800" y="4299525"/>
            <a:ext cx="3154575" cy="626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 txBox="1"/>
          <p:nvPr/>
        </p:nvSpPr>
        <p:spPr>
          <a:xfrm>
            <a:off x="1054200" y="986038"/>
            <a:ext cx="7035600" cy="31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the applicant states that they have not received the email for the survey, providers can refer them to this website instead: </a:t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https://www.utdacs.com/UTDHS-Pub/ApplicantDisclosure</a:t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 cases that they are not able to complete the survey disclosure, please </a:t>
            </a:r>
            <a:r>
              <a:rPr lang="en" sz="1500">
                <a:latin typeface="Open Sans"/>
                <a:ea typeface="Open Sans"/>
                <a:cs typeface="Open Sans"/>
                <a:sym typeface="Open Sans"/>
              </a:rPr>
              <a:t>contact the CBS Team at </a:t>
            </a:r>
            <a:r>
              <a:rPr lang="en" sz="15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cbsunit@utah.gov</a:t>
            </a:r>
            <a:r>
              <a:rPr lang="en" sz="1500">
                <a:latin typeface="Open Sans"/>
                <a:ea typeface="Open Sans"/>
                <a:cs typeface="Open Sans"/>
                <a:sym typeface="Open Sans"/>
              </a:rPr>
              <a:t> and they will assess what steps are needed to complete the disclosure survey.</a:t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*It is important to note that the applicant will need to complete the survey themselves*</a:t>
            </a:r>
            <a:endParaRPr b="0" i="0" sz="15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ctrTitle"/>
          </p:nvPr>
        </p:nvSpPr>
        <p:spPr>
          <a:xfrm>
            <a:off x="1035225" y="89650"/>
            <a:ext cx="69042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200">
                <a:solidFill>
                  <a:srgbClr val="23A595"/>
                </a:solidFill>
              </a:rPr>
              <a:t>Electronic disclosure survey</a:t>
            </a:r>
            <a:endParaRPr b="1" sz="3200">
              <a:solidFill>
                <a:srgbClr val="23A595"/>
              </a:solidFill>
            </a:endParaRPr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9725" y="4285800"/>
            <a:ext cx="3154575" cy="6269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4"/>
          <p:cNvSpPr txBox="1"/>
          <p:nvPr/>
        </p:nvSpPr>
        <p:spPr>
          <a:xfrm>
            <a:off x="1187600" y="1046075"/>
            <a:ext cx="6883500" cy="27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To complete the survey disclosure, you will need to enter the application number, last name and date of birth.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it is showing ‘No Application Found,’ please make sure that you have the correct data/information entered exactly as it is in DACS. 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it still is not letting you in the survey, make sure there are no extra spaces in the fields.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 survey disclosure site is not compatible with some mobile devices and would be best if completed using a PC.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/>
          <p:nvPr>
            <p:ph type="ctrTitle"/>
          </p:nvPr>
        </p:nvSpPr>
        <p:spPr>
          <a:xfrm>
            <a:off x="1035225" y="89650"/>
            <a:ext cx="69042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200">
                <a:solidFill>
                  <a:srgbClr val="23A595"/>
                </a:solidFill>
              </a:rPr>
              <a:t>Electronic disclosure survey</a:t>
            </a:r>
            <a:endParaRPr b="1" sz="3200">
              <a:solidFill>
                <a:srgbClr val="23A595"/>
              </a:solidFill>
            </a:endParaRPr>
          </a:p>
        </p:txBody>
      </p:sp>
      <p:pic>
        <p:nvPicPr>
          <p:cNvPr id="89" name="Google Shape;8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775" y="4326300"/>
            <a:ext cx="3154575" cy="6269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5"/>
          <p:cNvSpPr txBox="1"/>
          <p:nvPr/>
        </p:nvSpPr>
        <p:spPr>
          <a:xfrm>
            <a:off x="1143975" y="1276625"/>
            <a:ext cx="6795600" cy="25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Questions about DACS?</a:t>
            </a:r>
            <a:endParaRPr b="0" i="0" sz="2000" u="none" cap="none" strike="noStrike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Call: 385-239-5538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Email: </a:t>
            </a:r>
            <a:r>
              <a:rPr b="0" i="0" lang="en" sz="20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dhsdacs@utah.gov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Questions about background processing?</a:t>
            </a:r>
            <a:endParaRPr b="0" i="0" sz="2000" u="none" cap="none" strike="noStrike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Email: </a:t>
            </a:r>
            <a:r>
              <a:rPr b="0" i="0" lang="en" sz="20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cbsunit@utah.gov</a:t>
            </a:r>
            <a:r>
              <a:rPr b="0" i="0" lang="en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