
<file path=[Content_Types].xml><?xml version="1.0" encoding="utf-8"?>
<Types xmlns="http://schemas.openxmlformats.org/package/2006/content-types">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8" r:id="rId3"/>
  </p:sldMasterIdLst>
  <p:notesMasterIdLst>
    <p:notesMasterId r:id="rId4"/>
  </p:notesMasterIdLst>
  <p:sldIdLst>
    <p:sldId id="256" r:id="rId5"/>
    <p:sldId id="257" r:id="rId6"/>
    <p:sldId id="258" r:id="rId7"/>
    <p:sldId id="259" r:id="rId8"/>
    <p:sldId id="260" r:id="rId9"/>
    <p:sldId id="261" r:id="rId10"/>
    <p:sldId id="262" r:id="rId11"/>
  </p:sldIdLst>
  <p:sldSz cy="5143500" cx="9144000"/>
  <p:notesSz cx="6858000" cy="9144000"/>
  <p:embeddedFontLst>
    <p:embeddedFont>
      <p:font typeface="Proxima Nova"/>
      <p:regular r:id="rId12"/>
      <p:bold r:id="rId13"/>
      <p:italic r:id="rId14"/>
      <p:boldItalic r:id="rId15"/>
    </p:embeddedFont>
    <p:embeddedFont>
      <p:font typeface="Open Sans ExtraBold"/>
      <p:bold r:id="rId16"/>
      <p:boldItalic r:id="rId17"/>
    </p:embeddedFont>
    <p:embeddedFont>
      <p:font typeface="Alfa Slab One"/>
      <p:regular r:id="rId18"/>
    </p:embeddedFont>
    <p:embeddedFont>
      <p:font typeface="Open Sans"/>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OpenSans-bold.fntdata"/><Relationship Id="rId11" Type="http://schemas.openxmlformats.org/officeDocument/2006/relationships/slide" Target="slides/slide7.xml"/><Relationship Id="rId22" Type="http://schemas.openxmlformats.org/officeDocument/2006/relationships/font" Target="fonts/OpenSans-boldItalic.fntdata"/><Relationship Id="rId10" Type="http://schemas.openxmlformats.org/officeDocument/2006/relationships/slide" Target="slides/slide6.xml"/><Relationship Id="rId21" Type="http://schemas.openxmlformats.org/officeDocument/2006/relationships/font" Target="fonts/OpenSans-italic.fntdata"/><Relationship Id="rId13" Type="http://schemas.openxmlformats.org/officeDocument/2006/relationships/font" Target="fonts/ProximaNova-bold.fntdata"/><Relationship Id="rId12" Type="http://schemas.openxmlformats.org/officeDocument/2006/relationships/font" Target="fonts/ProximaNova-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ProximaNova-boldItalic.fntdata"/><Relationship Id="rId14" Type="http://schemas.openxmlformats.org/officeDocument/2006/relationships/font" Target="fonts/ProximaNova-italic.fntdata"/><Relationship Id="rId17" Type="http://schemas.openxmlformats.org/officeDocument/2006/relationships/font" Target="fonts/OpenSansExtraBold-boldItalic.fntdata"/><Relationship Id="rId16" Type="http://schemas.openxmlformats.org/officeDocument/2006/relationships/font" Target="fonts/OpenSansExtraBold-bold.fntdata"/><Relationship Id="rId5" Type="http://schemas.openxmlformats.org/officeDocument/2006/relationships/slide" Target="slides/slide1.xml"/><Relationship Id="rId19" Type="http://schemas.openxmlformats.org/officeDocument/2006/relationships/font" Target="fonts/OpenSans-regular.fntdata"/><Relationship Id="rId6" Type="http://schemas.openxmlformats.org/officeDocument/2006/relationships/slide" Target="slides/slide2.xml"/><Relationship Id="rId18" Type="http://schemas.openxmlformats.org/officeDocument/2006/relationships/font" Target="fonts/AlfaSlabOne-regular.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mailto:cbsunit@utah.gov"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122c53d66ad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122c53d66ad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122c53d66ad_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122c53d66ad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Font typeface="Open Sans"/>
              <a:buChar char="●"/>
            </a:pPr>
            <a:r>
              <a:rPr lang="en">
                <a:solidFill>
                  <a:schemeClr val="dk1"/>
                </a:solidFill>
              </a:rPr>
              <a:t>Utah Administrative Rule 501-14 section 4 requires the screening agent to check the roster at least monthly to verify employment and initiate the renewal process of individuals still associated with your program.  </a:t>
            </a:r>
            <a:endParaRPr>
              <a:solidFill>
                <a:schemeClr val="dk1"/>
              </a:solidFill>
            </a:endParaRPr>
          </a:p>
          <a:p>
            <a:pPr indent="-342900" lvl="0" marL="457200" rtl="0" algn="l">
              <a:spcBef>
                <a:spcPts val="0"/>
              </a:spcBef>
              <a:spcAft>
                <a:spcPts val="0"/>
              </a:spcAft>
              <a:buClr>
                <a:schemeClr val="dk1"/>
              </a:buClr>
              <a:buSzPts val="1800"/>
              <a:buFont typeface="Open Sans"/>
              <a:buChar char="●"/>
            </a:pPr>
            <a:r>
              <a:rPr lang="en">
                <a:solidFill>
                  <a:schemeClr val="dk1"/>
                </a:solidFill>
              </a:rPr>
              <a:t>Verification includes confirming that the applicant’s name, address, email address and all other information is up to date. </a:t>
            </a:r>
            <a:endParaRPr>
              <a:solidFill>
                <a:schemeClr val="dk1"/>
              </a:solidFill>
            </a:endParaRPr>
          </a:p>
          <a:p>
            <a:pPr indent="-342900" lvl="0" marL="457200" rtl="0" algn="l">
              <a:spcBef>
                <a:spcPts val="0"/>
              </a:spcBef>
              <a:spcAft>
                <a:spcPts val="0"/>
              </a:spcAft>
              <a:buClr>
                <a:schemeClr val="dk1"/>
              </a:buClr>
              <a:buSzPts val="1800"/>
              <a:buFont typeface="Open Sans"/>
              <a:buChar char="●"/>
            </a:pPr>
            <a:r>
              <a:rPr lang="en">
                <a:solidFill>
                  <a:schemeClr val="dk1"/>
                </a:solidFill>
              </a:rPr>
              <a:t>Doing this on a monthly basis helps break down the task of keeping your roster up to date into manageable pieces.</a:t>
            </a:r>
            <a:endParaRPr>
              <a:solidFill>
                <a:schemeClr val="dk1"/>
              </a:solidFill>
            </a:endParaRPr>
          </a:p>
          <a:p>
            <a:pPr indent="-342900" lvl="0" marL="457200" rtl="0" algn="l">
              <a:spcBef>
                <a:spcPts val="0"/>
              </a:spcBef>
              <a:spcAft>
                <a:spcPts val="0"/>
              </a:spcAft>
              <a:buClr>
                <a:schemeClr val="dk1"/>
              </a:buClr>
              <a:buSzPts val="1800"/>
              <a:buFont typeface="Open Sans"/>
              <a:buChar char="●"/>
            </a:pPr>
            <a:r>
              <a:rPr lang="en">
                <a:solidFill>
                  <a:schemeClr val="dk1"/>
                </a:solidFill>
              </a:rPr>
              <a:t>We have broken down the renewal process into three steps:</a:t>
            </a:r>
            <a:endParaRPr b="1" sz="1800">
              <a:solidFill>
                <a:schemeClr val="dk1"/>
              </a:solidFill>
              <a:latin typeface="Open Sans"/>
              <a:ea typeface="Open Sans"/>
              <a:cs typeface="Open Sans"/>
              <a:sym typeface="Open Sans"/>
            </a:endParaRPr>
          </a:p>
          <a:p>
            <a:pPr indent="0" lvl="0" marL="457200" rtl="0" algn="l">
              <a:lnSpc>
                <a:spcPct val="115000"/>
              </a:lnSpc>
              <a:spcBef>
                <a:spcPts val="0"/>
              </a:spcBef>
              <a:spcAft>
                <a:spcPts val="1200"/>
              </a:spcAft>
              <a:buNone/>
            </a:pPr>
            <a:r>
              <a:t/>
            </a:r>
            <a:endParaRPr>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285e55612cc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285e55612cc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do I find who is due for verification and renewal this month?</a:t>
            </a:r>
            <a:endParaRPr/>
          </a:p>
          <a:p>
            <a:pPr indent="-298450" lvl="0" marL="457200" rtl="0" algn="l">
              <a:spcBef>
                <a:spcPts val="0"/>
              </a:spcBef>
              <a:spcAft>
                <a:spcPts val="0"/>
              </a:spcAft>
              <a:buSzPts val="1100"/>
              <a:buChar char="●"/>
            </a:pPr>
            <a:r>
              <a:rPr lang="en"/>
              <a:t>Affiliates (header menu) → Verification (drop down menu)</a:t>
            </a:r>
            <a:endParaRPr/>
          </a:p>
          <a:p>
            <a:pPr indent="-298450" lvl="0" marL="457200" rtl="0" algn="l">
              <a:spcBef>
                <a:spcPts val="0"/>
              </a:spcBef>
              <a:spcAft>
                <a:spcPts val="0"/>
              </a:spcAft>
              <a:buSzPts val="1100"/>
              <a:buChar char="●"/>
            </a:pPr>
            <a:r>
              <a:rPr lang="en"/>
              <a:t>May search utilizing the date fields or by removing all date fields and sort by the ‘verification needed by’ column</a:t>
            </a:r>
            <a:endParaRPr/>
          </a:p>
          <a:p>
            <a:pPr indent="-298450" lvl="1" marL="914400" rtl="0" algn="l">
              <a:spcBef>
                <a:spcPts val="0"/>
              </a:spcBef>
              <a:spcAft>
                <a:spcPts val="0"/>
              </a:spcAft>
              <a:buSzPts val="1100"/>
              <a:buChar char="○"/>
            </a:pPr>
            <a:r>
              <a:rPr lang="en"/>
              <a:t>You may also separate terminated employees utilizing the ‘edit’ option in </a:t>
            </a:r>
            <a:r>
              <a:rPr lang="en"/>
              <a:t>the</a:t>
            </a:r>
            <a:r>
              <a:rPr lang="en"/>
              <a:t> actions column. </a:t>
            </a:r>
            <a:endParaRPr/>
          </a:p>
          <a:p>
            <a:pPr indent="-298450" lvl="0" marL="457200" rtl="0" algn="l">
              <a:spcBef>
                <a:spcPts val="0"/>
              </a:spcBef>
              <a:spcAft>
                <a:spcPts val="0"/>
              </a:spcAft>
              <a:buSzPts val="1100"/>
              <a:buChar char="●"/>
            </a:pPr>
            <a:r>
              <a:rPr lang="en"/>
              <a:t>Once you have a list of those that are in need of renewal for this month, complete step one. </a:t>
            </a:r>
            <a:endParaRPr/>
          </a:p>
          <a:p>
            <a:pPr indent="-298450" lvl="0" marL="457200" rtl="0" algn="l">
              <a:spcBef>
                <a:spcPts val="0"/>
              </a:spcBef>
              <a:spcAft>
                <a:spcPts val="0"/>
              </a:spcAft>
              <a:buSzPts val="1100"/>
              <a:buChar char="●"/>
            </a:pPr>
            <a:r>
              <a:rPr lang="en"/>
              <a:t>Please keep a note of the names and applications numbers you will renew. You’ll need this.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122c53d66ad_4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122c53d66ad_4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Name changes could include marriage, divorce, adoption, legal changes, etc.</a:t>
            </a:r>
            <a:endParaRPr/>
          </a:p>
          <a:p>
            <a:pPr indent="0" lvl="0" marL="0" rtl="0" algn="l">
              <a:spcBef>
                <a:spcPts val="0"/>
              </a:spcBef>
              <a:spcAft>
                <a:spcPts val="0"/>
              </a:spcAft>
              <a:buNone/>
            </a:pPr>
            <a:r>
              <a:rPr lang="en"/>
              <a:t>Address changes should be updated at this time too.</a:t>
            </a:r>
            <a:endParaRPr/>
          </a:p>
          <a:p>
            <a:pPr indent="0" lvl="0" marL="0" rtl="0" algn="l">
              <a:spcBef>
                <a:spcPts val="0"/>
              </a:spcBef>
              <a:spcAft>
                <a:spcPts val="0"/>
              </a:spcAft>
              <a:buNone/>
            </a:pPr>
            <a:r>
              <a:rPr lang="en"/>
              <a:t>Please </a:t>
            </a:r>
            <a:r>
              <a:rPr i="1" lang="en"/>
              <a:t>verify </a:t>
            </a:r>
            <a:r>
              <a:rPr lang="en"/>
              <a:t>that the email address is correct – this is our primary method of communication with the applicants.</a:t>
            </a:r>
            <a:endParaRPr/>
          </a:p>
          <a:p>
            <a:pPr indent="0" lvl="0" marL="0" rtl="0" algn="l">
              <a:spcBef>
                <a:spcPts val="0"/>
              </a:spcBef>
              <a:spcAft>
                <a:spcPts val="0"/>
              </a:spcAft>
              <a:buNone/>
            </a:pPr>
            <a:r>
              <a:t/>
            </a:r>
            <a:endParaRPr/>
          </a:p>
          <a:p>
            <a:pPr indent="-342900" lvl="0" marL="457200" rtl="0" algn="l">
              <a:lnSpc>
                <a:spcPct val="115000"/>
              </a:lnSpc>
              <a:spcBef>
                <a:spcPts val="0"/>
              </a:spcBef>
              <a:spcAft>
                <a:spcPts val="0"/>
              </a:spcAft>
              <a:buClr>
                <a:schemeClr val="dk1"/>
              </a:buClr>
              <a:buSzPts val="1800"/>
              <a:buFont typeface="Open Sans"/>
              <a:buChar char="●"/>
            </a:pPr>
            <a:r>
              <a:rPr b="1" lang="en" sz="1800">
                <a:solidFill>
                  <a:schemeClr val="dk1"/>
                </a:solidFill>
                <a:latin typeface="Open Sans"/>
                <a:ea typeface="Open Sans"/>
                <a:cs typeface="Open Sans"/>
                <a:sym typeface="Open Sans"/>
              </a:rPr>
              <a:t>Step one:</a:t>
            </a:r>
            <a:r>
              <a:rPr lang="en" sz="1800">
                <a:solidFill>
                  <a:schemeClr val="dk1"/>
                </a:solidFill>
                <a:latin typeface="Open Sans"/>
                <a:ea typeface="Open Sans"/>
                <a:cs typeface="Open Sans"/>
                <a:sym typeface="Open Sans"/>
              </a:rPr>
              <a:t> </a:t>
            </a:r>
            <a:br>
              <a:rPr lang="en" sz="1800">
                <a:solidFill>
                  <a:schemeClr val="dk1"/>
                </a:solidFill>
                <a:latin typeface="Open Sans"/>
                <a:ea typeface="Open Sans"/>
                <a:cs typeface="Open Sans"/>
                <a:sym typeface="Open Sans"/>
              </a:rPr>
            </a:br>
            <a:r>
              <a:rPr lang="en" sz="1600">
                <a:solidFill>
                  <a:schemeClr val="dk1"/>
                </a:solidFill>
                <a:latin typeface="Open Sans"/>
                <a:ea typeface="Open Sans"/>
                <a:cs typeface="Open Sans"/>
                <a:sym typeface="Open Sans"/>
              </a:rPr>
              <a:t>Confirm the applicant profile information.</a:t>
            </a:r>
            <a:r>
              <a:rPr lang="en" sz="1800">
                <a:solidFill>
                  <a:schemeClr val="dk1"/>
                </a:solidFill>
                <a:latin typeface="Open Sans"/>
                <a:ea typeface="Open Sans"/>
                <a:cs typeface="Open Sans"/>
                <a:sym typeface="Open Sans"/>
              </a:rPr>
              <a:t> </a:t>
            </a:r>
            <a:endParaRPr sz="1800">
              <a:solidFill>
                <a:schemeClr val="dk1"/>
              </a:solidFill>
              <a:latin typeface="Open Sans"/>
              <a:ea typeface="Open Sans"/>
              <a:cs typeface="Open Sans"/>
              <a:sym typeface="Open Sans"/>
            </a:endParaRPr>
          </a:p>
          <a:p>
            <a:pPr indent="-342900" lvl="0" marL="457200" rtl="0" algn="l">
              <a:lnSpc>
                <a:spcPct val="115000"/>
              </a:lnSpc>
              <a:spcBef>
                <a:spcPts val="0"/>
              </a:spcBef>
              <a:spcAft>
                <a:spcPts val="0"/>
              </a:spcAft>
              <a:buClr>
                <a:schemeClr val="dk1"/>
              </a:buClr>
              <a:buSzPts val="1800"/>
              <a:buFont typeface="Open Sans"/>
              <a:buChar char="●"/>
            </a:pPr>
            <a:r>
              <a:rPr lang="en"/>
              <a:t>After identifying which applicants on your roster are due for renewal in the next month or the next 30 days, check each DACS profile to confirm the information listed is current and accurate. </a:t>
            </a:r>
            <a:endParaRPr/>
          </a:p>
          <a:p>
            <a:pPr indent="-342900" lvl="0" marL="457200" rtl="0" algn="l">
              <a:lnSpc>
                <a:spcPct val="115000"/>
              </a:lnSpc>
              <a:spcBef>
                <a:spcPts val="0"/>
              </a:spcBef>
              <a:spcAft>
                <a:spcPts val="0"/>
              </a:spcAft>
              <a:buClr>
                <a:schemeClr val="dk1"/>
              </a:buClr>
              <a:buSzPts val="1800"/>
              <a:buFont typeface="Open Sans"/>
              <a:buChar char="●"/>
            </a:pPr>
            <a:r>
              <a:rPr lang="en"/>
              <a:t>This includes the applicant’s name, mailing address and email address and other employment information.</a:t>
            </a:r>
            <a:endParaRPr/>
          </a:p>
          <a:p>
            <a:pPr indent="-342900" lvl="0" marL="457200" rtl="0" algn="l">
              <a:lnSpc>
                <a:spcPct val="115000"/>
              </a:lnSpc>
              <a:spcBef>
                <a:spcPts val="0"/>
              </a:spcBef>
              <a:spcAft>
                <a:spcPts val="0"/>
              </a:spcAft>
              <a:buClr>
                <a:schemeClr val="dk1"/>
              </a:buClr>
              <a:buSzPts val="1800"/>
              <a:buFont typeface="Open Sans"/>
              <a:buChar char="●"/>
            </a:pPr>
            <a:r>
              <a:rPr lang="en">
                <a:solidFill>
                  <a:schemeClr val="dk1"/>
                </a:solidFill>
              </a:rPr>
              <a:t>Best practice would also include double checking that there is a completed disclosure survey or uploaded disclosure form with your program </a:t>
            </a:r>
            <a:endParaRPr>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122c53d66ad_4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122c53d66ad_4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Watch the pretty pictures.</a:t>
            </a:r>
            <a:endParaRPr/>
          </a:p>
          <a:p>
            <a:pPr indent="0" lvl="0" marL="0" rtl="0" algn="l">
              <a:spcBef>
                <a:spcPts val="0"/>
              </a:spcBef>
              <a:spcAft>
                <a:spcPts val="0"/>
              </a:spcAft>
              <a:buNone/>
            </a:pPr>
            <a:r>
              <a:t/>
            </a:r>
            <a:endParaRPr/>
          </a:p>
          <a:p>
            <a:pPr indent="-342900" lvl="0" marL="457200" rtl="0" algn="l">
              <a:lnSpc>
                <a:spcPct val="115000"/>
              </a:lnSpc>
              <a:spcBef>
                <a:spcPts val="0"/>
              </a:spcBef>
              <a:spcAft>
                <a:spcPts val="0"/>
              </a:spcAft>
              <a:buClr>
                <a:schemeClr val="dk1"/>
              </a:buClr>
              <a:buSzPts val="1800"/>
              <a:buFont typeface="Open Sans"/>
              <a:buChar char="●"/>
            </a:pPr>
            <a:r>
              <a:rPr b="1" lang="en" sz="1800">
                <a:solidFill>
                  <a:schemeClr val="dk1"/>
                </a:solidFill>
                <a:latin typeface="Open Sans"/>
                <a:ea typeface="Open Sans"/>
                <a:cs typeface="Open Sans"/>
                <a:sym typeface="Open Sans"/>
              </a:rPr>
              <a:t>Step two:</a:t>
            </a:r>
            <a:r>
              <a:rPr lang="en" sz="1800">
                <a:solidFill>
                  <a:schemeClr val="dk1"/>
                </a:solidFill>
                <a:latin typeface="Open Sans"/>
                <a:ea typeface="Open Sans"/>
                <a:cs typeface="Open Sans"/>
                <a:sym typeface="Open Sans"/>
              </a:rPr>
              <a:t> </a:t>
            </a:r>
            <a:br>
              <a:rPr lang="en" sz="1800">
                <a:solidFill>
                  <a:schemeClr val="dk1"/>
                </a:solidFill>
                <a:latin typeface="Open Sans"/>
                <a:ea typeface="Open Sans"/>
                <a:cs typeface="Open Sans"/>
                <a:sym typeface="Open Sans"/>
              </a:rPr>
            </a:br>
            <a:endParaRPr sz="1200">
              <a:solidFill>
                <a:srgbClr val="666666"/>
              </a:solidFill>
              <a:latin typeface="Open Sans"/>
              <a:ea typeface="Open Sans"/>
              <a:cs typeface="Open Sans"/>
              <a:sym typeface="Open Sans"/>
            </a:endParaRPr>
          </a:p>
          <a:p>
            <a:pPr indent="-342900" lvl="0" marL="457200" rtl="0" algn="l">
              <a:lnSpc>
                <a:spcPct val="115000"/>
              </a:lnSpc>
              <a:spcBef>
                <a:spcPts val="0"/>
              </a:spcBef>
              <a:spcAft>
                <a:spcPts val="0"/>
              </a:spcAft>
              <a:buClr>
                <a:schemeClr val="dk1"/>
              </a:buClr>
              <a:buSzPts val="1800"/>
              <a:buFont typeface="Open Sans"/>
              <a:buChar char="●"/>
            </a:pPr>
            <a:r>
              <a:rPr lang="en"/>
              <a:t>Be sure to select the box and click ‘verify selected’ to complete this step</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122c53d66ad_4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122c53d66ad_4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Remember the names of the folks you renewed earlier? You’ll need the names and application numbers of the individual(s) now. Email them to: cbsunit@utah.gov</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342900" lvl="0" marL="457200" rtl="0" algn="l">
              <a:lnSpc>
                <a:spcPct val="115000"/>
              </a:lnSpc>
              <a:spcBef>
                <a:spcPts val="0"/>
              </a:spcBef>
              <a:spcAft>
                <a:spcPts val="0"/>
              </a:spcAft>
              <a:buClr>
                <a:schemeClr val="dk1"/>
              </a:buClr>
              <a:buSzPts val="1800"/>
              <a:buFont typeface="Open Sans"/>
              <a:buChar char="●"/>
            </a:pPr>
            <a:r>
              <a:rPr b="1" lang="en" sz="1800">
                <a:solidFill>
                  <a:schemeClr val="dk1"/>
                </a:solidFill>
                <a:latin typeface="Open Sans"/>
                <a:ea typeface="Open Sans"/>
                <a:cs typeface="Open Sans"/>
                <a:sym typeface="Open Sans"/>
              </a:rPr>
              <a:t>Step three: </a:t>
            </a:r>
            <a:br>
              <a:rPr lang="en" sz="1800">
                <a:solidFill>
                  <a:schemeClr val="dk1"/>
                </a:solidFill>
                <a:latin typeface="Open Sans"/>
                <a:ea typeface="Open Sans"/>
                <a:cs typeface="Open Sans"/>
                <a:sym typeface="Open Sans"/>
              </a:rPr>
            </a:br>
            <a:r>
              <a:rPr lang="en" sz="1600">
                <a:solidFill>
                  <a:schemeClr val="dk1"/>
                </a:solidFill>
                <a:latin typeface="Open Sans"/>
                <a:ea typeface="Open Sans"/>
                <a:cs typeface="Open Sans"/>
                <a:sym typeface="Open Sans"/>
              </a:rPr>
              <a:t>Email the team at </a:t>
            </a:r>
            <a:r>
              <a:rPr lang="en" sz="1600" u="sng">
                <a:solidFill>
                  <a:schemeClr val="dk1"/>
                </a:solidFill>
                <a:latin typeface="Open Sans"/>
                <a:ea typeface="Open Sans"/>
                <a:cs typeface="Open Sans"/>
                <a:sym typeface="Open Sans"/>
                <a:hlinkClick r:id="rId2">
                  <a:extLst>
                    <a:ext uri="{A12FA001-AC4F-418D-AE19-62706E023703}">
                      <ahyp:hlinkClr val="tx"/>
                    </a:ext>
                  </a:extLst>
                </a:hlinkClick>
              </a:rPr>
              <a:t>cbsunit@utah.gov</a:t>
            </a:r>
            <a:r>
              <a:rPr lang="en" sz="1600">
                <a:solidFill>
                  <a:schemeClr val="dk1"/>
                </a:solidFill>
                <a:latin typeface="Open Sans"/>
                <a:ea typeface="Open Sans"/>
                <a:cs typeface="Open Sans"/>
                <a:sym typeface="Open Sans"/>
              </a:rPr>
              <a:t> with the applicant name and application number requesting renewal</a:t>
            </a:r>
            <a:endParaRPr sz="1600">
              <a:solidFill>
                <a:schemeClr val="dk1"/>
              </a:solidFill>
              <a:latin typeface="Open Sans"/>
              <a:ea typeface="Open Sans"/>
              <a:cs typeface="Open Sans"/>
              <a:sym typeface="Open Sans"/>
            </a:endParaRPr>
          </a:p>
          <a:p>
            <a:pPr indent="-330200" lvl="0" marL="457200" rtl="0" algn="l">
              <a:lnSpc>
                <a:spcPct val="115000"/>
              </a:lnSpc>
              <a:spcBef>
                <a:spcPts val="0"/>
              </a:spcBef>
              <a:spcAft>
                <a:spcPts val="0"/>
              </a:spcAft>
              <a:buClr>
                <a:schemeClr val="dk1"/>
              </a:buClr>
              <a:buSzPts val="1600"/>
              <a:buFont typeface="Open Sans"/>
              <a:buChar char="●"/>
            </a:pPr>
            <a:r>
              <a:rPr lang="en" sz="1600">
                <a:solidFill>
                  <a:schemeClr val="dk1"/>
                </a:solidFill>
                <a:latin typeface="Open Sans"/>
                <a:ea typeface="Open Sans"/>
                <a:cs typeface="Open Sans"/>
                <a:sym typeface="Open Sans"/>
              </a:rPr>
              <a:t>Please only email us AFTER completing steps one and two to avoid delays in processing your request</a:t>
            </a:r>
            <a:endParaRPr sz="1600">
              <a:solidFill>
                <a:schemeClr val="dk1"/>
              </a:solidFill>
              <a:latin typeface="Open Sans"/>
              <a:ea typeface="Open Sans"/>
              <a:cs typeface="Open Sans"/>
              <a:sym typeface="Open San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240fe201007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240fe201007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A" type="title">
  <p:cSld name="TITLE">
    <p:spTree>
      <p:nvGrpSpPr>
        <p:cNvPr id="9" name="Shape 9"/>
        <p:cNvGrpSpPr/>
        <p:nvPr/>
      </p:nvGrpSpPr>
      <p:grpSpPr>
        <a:xfrm>
          <a:off x="0" y="0"/>
          <a:ext cx="0" cy="0"/>
          <a:chOff x="0" y="0"/>
          <a:chExt cx="0" cy="0"/>
        </a:xfrm>
      </p:grpSpPr>
      <p:cxnSp>
        <p:nvCxnSpPr>
          <p:cNvPr id="10" name="Google Shape;10;p2"/>
          <p:cNvCxnSpPr/>
          <p:nvPr/>
        </p:nvCxnSpPr>
        <p:spPr>
          <a:xfrm>
            <a:off x="4278300" y="2751163"/>
            <a:ext cx="587400" cy="0"/>
          </a:xfrm>
          <a:prstGeom prst="straightConnector1">
            <a:avLst/>
          </a:prstGeom>
          <a:noFill/>
          <a:ln cap="flat" cmpd="sng" w="76200">
            <a:solidFill>
              <a:srgbClr val="23A595"/>
            </a:solidFill>
            <a:prstDash val="solid"/>
            <a:round/>
            <a:headEnd len="sm" w="sm" type="none"/>
            <a:tailEnd len="sm" w="sm" type="none"/>
          </a:ln>
        </p:spPr>
      </p:cxnSp>
      <p:sp>
        <p:nvSpPr>
          <p:cNvPr id="11" name="Google Shape;11;p2"/>
          <p:cNvSpPr txBox="1"/>
          <p:nvPr>
            <p:ph type="ctrTitle"/>
          </p:nvPr>
        </p:nvSpPr>
        <p:spPr>
          <a:xfrm>
            <a:off x="311700" y="595975"/>
            <a:ext cx="8520600" cy="1957800"/>
          </a:xfrm>
          <a:prstGeom prst="rect">
            <a:avLst/>
          </a:prstGeom>
        </p:spPr>
        <p:txBody>
          <a:bodyPr anchorCtr="0" anchor="b" bIns="91425" lIns="91425" spcFirstLastPara="1" rIns="91425" wrap="square" tIns="91425">
            <a:normAutofit/>
          </a:bodyPr>
          <a:lstStyle>
            <a:lvl1pPr lvl="0" algn="ctr">
              <a:spcBef>
                <a:spcPts val="0"/>
              </a:spcBef>
              <a:spcAft>
                <a:spcPts val="0"/>
              </a:spcAft>
              <a:buClr>
                <a:srgbClr val="490F52"/>
              </a:buClr>
              <a:buSzPts val="5400"/>
              <a:buFont typeface="Open Sans ExtraBold"/>
              <a:buNone/>
              <a:defRPr sz="5400">
                <a:solidFill>
                  <a:srgbClr val="490F52"/>
                </a:solidFill>
                <a:latin typeface="Open Sans ExtraBold"/>
                <a:ea typeface="Open Sans ExtraBold"/>
                <a:cs typeface="Open Sans ExtraBold"/>
                <a:sym typeface="Open Sans ExtraBold"/>
              </a:defRPr>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2" name="Google Shape;12;p2"/>
          <p:cNvSpPr txBox="1"/>
          <p:nvPr>
            <p:ph idx="1" type="subTitle"/>
          </p:nvPr>
        </p:nvSpPr>
        <p:spPr>
          <a:xfrm>
            <a:off x="311700" y="3165823"/>
            <a:ext cx="8520600" cy="733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14" name="Google Shape;14;p2"/>
          <p:cNvPicPr preferRelativeResize="0"/>
          <p:nvPr/>
        </p:nvPicPr>
        <p:blipFill>
          <a:blip r:embed="rId2">
            <a:alphaModFix/>
          </a:blip>
          <a:stretch>
            <a:fillRect/>
          </a:stretch>
        </p:blipFill>
        <p:spPr>
          <a:xfrm>
            <a:off x="113050" y="4511376"/>
            <a:ext cx="2177562" cy="5454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B">
  <p:cSld name="MAIN_POINT_1">
    <p:bg>
      <p:bgPr>
        <a:solidFill>
          <a:srgbClr val="23A595"/>
        </a:solidFill>
      </p:bgPr>
    </p:bg>
    <p:spTree>
      <p:nvGrpSpPr>
        <p:cNvPr id="49" name="Shape 49"/>
        <p:cNvGrpSpPr/>
        <p:nvPr/>
      </p:nvGrpSpPr>
      <p:grpSpPr>
        <a:xfrm>
          <a:off x="0" y="0"/>
          <a:ext cx="0" cy="0"/>
          <a:chOff x="0" y="0"/>
          <a:chExt cx="0" cy="0"/>
        </a:xfrm>
      </p:grpSpPr>
      <p:sp>
        <p:nvSpPr>
          <p:cNvPr id="50" name="Google Shape;50;p11"/>
          <p:cNvSpPr txBox="1"/>
          <p:nvPr>
            <p:ph type="title"/>
          </p:nvPr>
        </p:nvSpPr>
        <p:spPr>
          <a:xfrm>
            <a:off x="490250" y="526350"/>
            <a:ext cx="5683800" cy="4090800"/>
          </a:xfrm>
          <a:prstGeom prst="rect">
            <a:avLst/>
          </a:prstGeom>
        </p:spPr>
        <p:txBody>
          <a:bodyPr anchorCtr="0" anchor="ctr" bIns="91425" lIns="91425" spcFirstLastPara="1" rIns="91425" wrap="square" tIns="91425">
            <a:norm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Font typeface="Open Sans ExtraBold"/>
              <a:buNone/>
              <a:defRPr sz="4800">
                <a:solidFill>
                  <a:schemeClr val="lt1"/>
                </a:solidFill>
                <a:latin typeface="Open Sans ExtraBold"/>
                <a:ea typeface="Open Sans ExtraBold"/>
                <a:cs typeface="Open Sans ExtraBold"/>
                <a:sym typeface="Open Sans ExtraBold"/>
              </a:defRPr>
            </a:lvl2pPr>
            <a:lvl3pPr lvl="2" rtl="0">
              <a:spcBef>
                <a:spcPts val="0"/>
              </a:spcBef>
              <a:spcAft>
                <a:spcPts val="0"/>
              </a:spcAft>
              <a:buClr>
                <a:schemeClr val="lt1"/>
              </a:buClr>
              <a:buSzPts val="4800"/>
              <a:buFont typeface="Open Sans ExtraBold"/>
              <a:buNone/>
              <a:defRPr sz="4800">
                <a:solidFill>
                  <a:schemeClr val="lt1"/>
                </a:solidFill>
                <a:latin typeface="Open Sans ExtraBold"/>
                <a:ea typeface="Open Sans ExtraBold"/>
                <a:cs typeface="Open Sans ExtraBold"/>
                <a:sym typeface="Open Sans ExtraBold"/>
              </a:defRPr>
            </a:lvl3pPr>
            <a:lvl4pPr lvl="3" rtl="0">
              <a:spcBef>
                <a:spcPts val="0"/>
              </a:spcBef>
              <a:spcAft>
                <a:spcPts val="0"/>
              </a:spcAft>
              <a:buClr>
                <a:schemeClr val="lt1"/>
              </a:buClr>
              <a:buSzPts val="4800"/>
              <a:buFont typeface="Open Sans ExtraBold"/>
              <a:buNone/>
              <a:defRPr sz="4800">
                <a:solidFill>
                  <a:schemeClr val="lt1"/>
                </a:solidFill>
                <a:latin typeface="Open Sans ExtraBold"/>
                <a:ea typeface="Open Sans ExtraBold"/>
                <a:cs typeface="Open Sans ExtraBold"/>
                <a:sym typeface="Open Sans ExtraBold"/>
              </a:defRPr>
            </a:lvl4pPr>
            <a:lvl5pPr lvl="4" rtl="0">
              <a:spcBef>
                <a:spcPts val="0"/>
              </a:spcBef>
              <a:spcAft>
                <a:spcPts val="0"/>
              </a:spcAft>
              <a:buClr>
                <a:schemeClr val="lt1"/>
              </a:buClr>
              <a:buSzPts val="4800"/>
              <a:buFont typeface="Open Sans ExtraBold"/>
              <a:buNone/>
              <a:defRPr sz="4800">
                <a:solidFill>
                  <a:schemeClr val="lt1"/>
                </a:solidFill>
                <a:latin typeface="Open Sans ExtraBold"/>
                <a:ea typeface="Open Sans ExtraBold"/>
                <a:cs typeface="Open Sans ExtraBold"/>
                <a:sym typeface="Open Sans ExtraBold"/>
              </a:defRPr>
            </a:lvl5pPr>
            <a:lvl6pPr lvl="5" rtl="0">
              <a:spcBef>
                <a:spcPts val="0"/>
              </a:spcBef>
              <a:spcAft>
                <a:spcPts val="0"/>
              </a:spcAft>
              <a:buClr>
                <a:schemeClr val="lt1"/>
              </a:buClr>
              <a:buSzPts val="4800"/>
              <a:buFont typeface="Open Sans ExtraBold"/>
              <a:buNone/>
              <a:defRPr sz="4800">
                <a:solidFill>
                  <a:schemeClr val="lt1"/>
                </a:solidFill>
                <a:latin typeface="Open Sans ExtraBold"/>
                <a:ea typeface="Open Sans ExtraBold"/>
                <a:cs typeface="Open Sans ExtraBold"/>
                <a:sym typeface="Open Sans ExtraBold"/>
              </a:defRPr>
            </a:lvl6pPr>
            <a:lvl7pPr lvl="6" rtl="0">
              <a:spcBef>
                <a:spcPts val="0"/>
              </a:spcBef>
              <a:spcAft>
                <a:spcPts val="0"/>
              </a:spcAft>
              <a:buClr>
                <a:schemeClr val="lt1"/>
              </a:buClr>
              <a:buSzPts val="4800"/>
              <a:buFont typeface="Open Sans ExtraBold"/>
              <a:buNone/>
              <a:defRPr sz="4800">
                <a:solidFill>
                  <a:schemeClr val="lt1"/>
                </a:solidFill>
                <a:latin typeface="Open Sans ExtraBold"/>
                <a:ea typeface="Open Sans ExtraBold"/>
                <a:cs typeface="Open Sans ExtraBold"/>
                <a:sym typeface="Open Sans ExtraBold"/>
              </a:defRPr>
            </a:lvl7pPr>
            <a:lvl8pPr lvl="7" rtl="0">
              <a:spcBef>
                <a:spcPts val="0"/>
              </a:spcBef>
              <a:spcAft>
                <a:spcPts val="0"/>
              </a:spcAft>
              <a:buClr>
                <a:schemeClr val="lt1"/>
              </a:buClr>
              <a:buSzPts val="4800"/>
              <a:buFont typeface="Open Sans ExtraBold"/>
              <a:buNone/>
              <a:defRPr sz="4800">
                <a:solidFill>
                  <a:schemeClr val="lt1"/>
                </a:solidFill>
                <a:latin typeface="Open Sans ExtraBold"/>
                <a:ea typeface="Open Sans ExtraBold"/>
                <a:cs typeface="Open Sans ExtraBold"/>
                <a:sym typeface="Open Sans ExtraBold"/>
              </a:defRPr>
            </a:lvl8pPr>
            <a:lvl9pPr lvl="8" rtl="0">
              <a:spcBef>
                <a:spcPts val="0"/>
              </a:spcBef>
              <a:spcAft>
                <a:spcPts val="0"/>
              </a:spcAft>
              <a:buClr>
                <a:schemeClr val="lt1"/>
              </a:buClr>
              <a:buSzPts val="4800"/>
              <a:buFont typeface="Open Sans ExtraBold"/>
              <a:buNone/>
              <a:defRPr sz="4800">
                <a:solidFill>
                  <a:schemeClr val="lt1"/>
                </a:solidFill>
                <a:latin typeface="Open Sans ExtraBold"/>
                <a:ea typeface="Open Sans ExtraBold"/>
                <a:cs typeface="Open Sans ExtraBold"/>
                <a:sym typeface="Open Sans ExtraBold"/>
              </a:defRPr>
            </a:lvl9pPr>
          </a:lstStyle>
          <a:p/>
        </p:txBody>
      </p:sp>
      <p:sp>
        <p:nvSpPr>
          <p:cNvPr id="51" name="Google Shape;51;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sz="1600">
                <a:solidFill>
                  <a:schemeClr val="lt1"/>
                </a:solidFill>
                <a:latin typeface="Open Sans ExtraBold"/>
                <a:ea typeface="Open Sans ExtraBold"/>
                <a:cs typeface="Open Sans ExtraBold"/>
                <a:sym typeface="Open Sans ExtraBold"/>
              </a:defRPr>
            </a:lvl1pPr>
            <a:lvl2pPr lvl="1" rtl="0">
              <a:buNone/>
              <a:defRPr sz="1600">
                <a:solidFill>
                  <a:schemeClr val="lt1"/>
                </a:solidFill>
                <a:latin typeface="Open Sans ExtraBold"/>
                <a:ea typeface="Open Sans ExtraBold"/>
                <a:cs typeface="Open Sans ExtraBold"/>
                <a:sym typeface="Open Sans ExtraBold"/>
              </a:defRPr>
            </a:lvl2pPr>
            <a:lvl3pPr lvl="2" rtl="0">
              <a:buNone/>
              <a:defRPr sz="1600">
                <a:solidFill>
                  <a:schemeClr val="lt1"/>
                </a:solidFill>
                <a:latin typeface="Open Sans ExtraBold"/>
                <a:ea typeface="Open Sans ExtraBold"/>
                <a:cs typeface="Open Sans ExtraBold"/>
                <a:sym typeface="Open Sans ExtraBold"/>
              </a:defRPr>
            </a:lvl3pPr>
            <a:lvl4pPr lvl="3" rtl="0">
              <a:buNone/>
              <a:defRPr sz="1600">
                <a:solidFill>
                  <a:schemeClr val="lt1"/>
                </a:solidFill>
                <a:latin typeface="Open Sans ExtraBold"/>
                <a:ea typeface="Open Sans ExtraBold"/>
                <a:cs typeface="Open Sans ExtraBold"/>
                <a:sym typeface="Open Sans ExtraBold"/>
              </a:defRPr>
            </a:lvl4pPr>
            <a:lvl5pPr lvl="4" rtl="0">
              <a:buNone/>
              <a:defRPr sz="1600">
                <a:solidFill>
                  <a:schemeClr val="lt1"/>
                </a:solidFill>
                <a:latin typeface="Open Sans ExtraBold"/>
                <a:ea typeface="Open Sans ExtraBold"/>
                <a:cs typeface="Open Sans ExtraBold"/>
                <a:sym typeface="Open Sans ExtraBold"/>
              </a:defRPr>
            </a:lvl5pPr>
            <a:lvl6pPr lvl="5" rtl="0">
              <a:buNone/>
              <a:defRPr sz="1600">
                <a:solidFill>
                  <a:schemeClr val="lt1"/>
                </a:solidFill>
                <a:latin typeface="Open Sans ExtraBold"/>
                <a:ea typeface="Open Sans ExtraBold"/>
                <a:cs typeface="Open Sans ExtraBold"/>
                <a:sym typeface="Open Sans ExtraBold"/>
              </a:defRPr>
            </a:lvl6pPr>
            <a:lvl7pPr lvl="6" rtl="0">
              <a:buNone/>
              <a:defRPr sz="1600">
                <a:solidFill>
                  <a:schemeClr val="lt1"/>
                </a:solidFill>
                <a:latin typeface="Open Sans ExtraBold"/>
                <a:ea typeface="Open Sans ExtraBold"/>
                <a:cs typeface="Open Sans ExtraBold"/>
                <a:sym typeface="Open Sans ExtraBold"/>
              </a:defRPr>
            </a:lvl7pPr>
            <a:lvl8pPr lvl="7" rtl="0">
              <a:buNone/>
              <a:defRPr sz="1600">
                <a:solidFill>
                  <a:schemeClr val="lt1"/>
                </a:solidFill>
                <a:latin typeface="Open Sans ExtraBold"/>
                <a:ea typeface="Open Sans ExtraBold"/>
                <a:cs typeface="Open Sans ExtraBold"/>
                <a:sym typeface="Open Sans ExtraBold"/>
              </a:defRPr>
            </a:lvl8pPr>
            <a:lvl9pPr lvl="8" rtl="0">
              <a:buNone/>
              <a:defRPr sz="1600">
                <a:solidFill>
                  <a:schemeClr val="lt1"/>
                </a:solidFill>
                <a:latin typeface="Open Sans ExtraBold"/>
                <a:ea typeface="Open Sans ExtraBold"/>
                <a:cs typeface="Open Sans ExtraBold"/>
                <a:sym typeface="Open Sans ExtraBold"/>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A">
  <p:cSld name="SECTION_TITLE_AND_DESCRIPTION">
    <p:spTree>
      <p:nvGrpSpPr>
        <p:cNvPr id="52" name="Shape 52"/>
        <p:cNvGrpSpPr/>
        <p:nvPr/>
      </p:nvGrpSpPr>
      <p:grpSpPr>
        <a:xfrm>
          <a:off x="0" y="0"/>
          <a:ext cx="0" cy="0"/>
          <a:chOff x="0" y="0"/>
          <a:chExt cx="0" cy="0"/>
        </a:xfrm>
      </p:grpSpPr>
      <p:sp>
        <p:nvSpPr>
          <p:cNvPr id="53" name="Google Shape;53;p12"/>
          <p:cNvSpPr/>
          <p:nvPr/>
        </p:nvSpPr>
        <p:spPr>
          <a:xfrm>
            <a:off x="4572000" y="100"/>
            <a:ext cx="4572000" cy="5143500"/>
          </a:xfrm>
          <a:prstGeom prst="rect">
            <a:avLst/>
          </a:prstGeom>
          <a:solidFill>
            <a:srgbClr val="490F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4" name="Google Shape;54;p12"/>
          <p:cNvCxnSpPr/>
          <p:nvPr/>
        </p:nvCxnSpPr>
        <p:spPr>
          <a:xfrm>
            <a:off x="5029675" y="4495500"/>
            <a:ext cx="468300" cy="0"/>
          </a:xfrm>
          <a:prstGeom prst="straightConnector1">
            <a:avLst/>
          </a:prstGeom>
          <a:noFill/>
          <a:ln cap="flat" cmpd="sng" w="28575">
            <a:solidFill>
              <a:schemeClr val="lt1"/>
            </a:solidFill>
            <a:prstDash val="solid"/>
            <a:round/>
            <a:headEnd len="sm" w="sm" type="none"/>
            <a:tailEnd len="sm" w="sm" type="none"/>
          </a:ln>
        </p:spPr>
      </p:cxnSp>
      <p:sp>
        <p:nvSpPr>
          <p:cNvPr id="55" name="Google Shape;55;p12"/>
          <p:cNvSpPr txBox="1"/>
          <p:nvPr>
            <p:ph type="title"/>
          </p:nvPr>
        </p:nvSpPr>
        <p:spPr>
          <a:xfrm>
            <a:off x="265500" y="1375599"/>
            <a:ext cx="4045200" cy="1551900"/>
          </a:xfrm>
          <a:prstGeom prst="rect">
            <a:avLst/>
          </a:prstGeom>
        </p:spPr>
        <p:txBody>
          <a:bodyPr anchorCtr="0" anchor="b" bIns="91425" lIns="91425" spcFirstLastPara="1" rIns="91425" wrap="square" tIns="91425">
            <a:normAutofit/>
          </a:bodyPr>
          <a:lstStyle>
            <a:lvl1pPr lvl="0" algn="ctr">
              <a:spcBef>
                <a:spcPts val="0"/>
              </a:spcBef>
              <a:spcAft>
                <a:spcPts val="0"/>
              </a:spcAft>
              <a:buClr>
                <a:srgbClr val="23A595"/>
              </a:buClr>
              <a:buSzPts val="3800"/>
              <a:buNone/>
              <a:defRPr sz="3800">
                <a:solidFill>
                  <a:srgbClr val="23A595"/>
                </a:solidFill>
              </a:defRPr>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56" name="Google Shape;56;p12"/>
          <p:cNvSpPr txBox="1"/>
          <p:nvPr>
            <p:ph idx="1" type="subTitle"/>
          </p:nvPr>
        </p:nvSpPr>
        <p:spPr>
          <a:xfrm>
            <a:off x="265500" y="2981125"/>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16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57" name="Google Shape;57;p12"/>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sz="1800">
                <a:solidFill>
                  <a:schemeClr val="lt1"/>
                </a:solidFill>
              </a:defRPr>
            </a:lvl1pPr>
            <a:lvl2pPr indent="-342900" lvl="1" marL="914400">
              <a:spcBef>
                <a:spcPts val="0"/>
              </a:spcBef>
              <a:spcAft>
                <a:spcPts val="0"/>
              </a:spcAft>
              <a:buClr>
                <a:schemeClr val="lt1"/>
              </a:buClr>
              <a:buSzPts val="1800"/>
              <a:buChar char="○"/>
              <a:defRPr sz="1800">
                <a:solidFill>
                  <a:schemeClr val="lt1"/>
                </a:solidFill>
              </a:defRPr>
            </a:lvl2pPr>
            <a:lvl3pPr indent="-342900" lvl="2" marL="1371600">
              <a:spcBef>
                <a:spcPts val="0"/>
              </a:spcBef>
              <a:spcAft>
                <a:spcPts val="0"/>
              </a:spcAft>
              <a:buClr>
                <a:schemeClr val="lt1"/>
              </a:buClr>
              <a:buSzPts val="1800"/>
              <a:buChar char="■"/>
              <a:defRPr sz="1800">
                <a:solidFill>
                  <a:schemeClr val="lt1"/>
                </a:solidFill>
              </a:defRPr>
            </a:lvl3pPr>
            <a:lvl4pPr indent="-342900" lvl="3" marL="1828800">
              <a:spcBef>
                <a:spcPts val="0"/>
              </a:spcBef>
              <a:spcAft>
                <a:spcPts val="0"/>
              </a:spcAft>
              <a:buClr>
                <a:schemeClr val="lt1"/>
              </a:buClr>
              <a:buSzPts val="1800"/>
              <a:buChar char="●"/>
              <a:defRPr sz="1800">
                <a:solidFill>
                  <a:schemeClr val="lt1"/>
                </a:solidFill>
              </a:defRPr>
            </a:lvl4pPr>
            <a:lvl5pPr indent="-342900" lvl="4" marL="2286000">
              <a:spcBef>
                <a:spcPts val="0"/>
              </a:spcBef>
              <a:spcAft>
                <a:spcPts val="0"/>
              </a:spcAft>
              <a:buClr>
                <a:schemeClr val="lt1"/>
              </a:buClr>
              <a:buSzPts val="1800"/>
              <a:buChar char="○"/>
              <a:defRPr sz="1800">
                <a:solidFill>
                  <a:schemeClr val="lt1"/>
                </a:solidFill>
              </a:defRPr>
            </a:lvl5pPr>
            <a:lvl6pPr indent="-355600" lvl="5" marL="2743200">
              <a:spcBef>
                <a:spcPts val="0"/>
              </a:spcBef>
              <a:spcAft>
                <a:spcPts val="0"/>
              </a:spcAft>
              <a:buClr>
                <a:schemeClr val="lt1"/>
              </a:buClr>
              <a:buSzPts val="2000"/>
              <a:buChar char="■"/>
              <a:defRPr sz="1800">
                <a:solidFill>
                  <a:schemeClr val="lt1"/>
                </a:solidFill>
              </a:defRPr>
            </a:lvl6pPr>
            <a:lvl7pPr indent="-342900" lvl="6" marL="3200400">
              <a:spcBef>
                <a:spcPts val="0"/>
              </a:spcBef>
              <a:spcAft>
                <a:spcPts val="0"/>
              </a:spcAft>
              <a:buClr>
                <a:schemeClr val="lt1"/>
              </a:buClr>
              <a:buSzPts val="1800"/>
              <a:buChar char="●"/>
              <a:defRPr sz="1800">
                <a:solidFill>
                  <a:schemeClr val="lt1"/>
                </a:solidFill>
              </a:defRPr>
            </a:lvl7pPr>
            <a:lvl8pPr indent="-342900" lvl="7" marL="3657600">
              <a:spcBef>
                <a:spcPts val="0"/>
              </a:spcBef>
              <a:spcAft>
                <a:spcPts val="0"/>
              </a:spcAft>
              <a:buClr>
                <a:schemeClr val="lt1"/>
              </a:buClr>
              <a:buSzPts val="1800"/>
              <a:buChar char="○"/>
              <a:defRPr sz="1800">
                <a:solidFill>
                  <a:schemeClr val="lt1"/>
                </a:solidFill>
              </a:defRPr>
            </a:lvl8pPr>
            <a:lvl9pPr indent="-342900" lvl="8" marL="4114800">
              <a:spcBef>
                <a:spcPts val="0"/>
              </a:spcBef>
              <a:spcAft>
                <a:spcPts val="0"/>
              </a:spcAft>
              <a:buClr>
                <a:schemeClr val="lt1"/>
              </a:buClr>
              <a:buSzPts val="1800"/>
              <a:buChar char="■"/>
              <a:defRPr sz="1800">
                <a:solidFill>
                  <a:schemeClr val="lt1"/>
                </a:solidFill>
              </a:defRPr>
            </a:lvl9pPr>
          </a:lstStyle>
          <a:p/>
        </p:txBody>
      </p:sp>
      <p:sp>
        <p:nvSpPr>
          <p:cNvPr id="58" name="Google Shape;58;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b="1" sz="1600">
                <a:solidFill>
                  <a:schemeClr val="lt1"/>
                </a:solidFill>
                <a:latin typeface="Open Sans"/>
                <a:ea typeface="Open Sans"/>
                <a:cs typeface="Open Sans"/>
                <a:sym typeface="Open Sans"/>
              </a:defRPr>
            </a:lvl1pPr>
            <a:lvl2pPr lvl="1">
              <a:buNone/>
              <a:defRPr b="1" sz="1600">
                <a:solidFill>
                  <a:schemeClr val="lt1"/>
                </a:solidFill>
                <a:latin typeface="Open Sans"/>
                <a:ea typeface="Open Sans"/>
                <a:cs typeface="Open Sans"/>
                <a:sym typeface="Open Sans"/>
              </a:defRPr>
            </a:lvl2pPr>
            <a:lvl3pPr lvl="2">
              <a:buNone/>
              <a:defRPr b="1" sz="1600">
                <a:solidFill>
                  <a:schemeClr val="lt1"/>
                </a:solidFill>
                <a:latin typeface="Open Sans"/>
                <a:ea typeface="Open Sans"/>
                <a:cs typeface="Open Sans"/>
                <a:sym typeface="Open Sans"/>
              </a:defRPr>
            </a:lvl3pPr>
            <a:lvl4pPr lvl="3">
              <a:buNone/>
              <a:defRPr b="1" sz="1600">
                <a:solidFill>
                  <a:schemeClr val="lt1"/>
                </a:solidFill>
                <a:latin typeface="Open Sans"/>
                <a:ea typeface="Open Sans"/>
                <a:cs typeface="Open Sans"/>
                <a:sym typeface="Open Sans"/>
              </a:defRPr>
            </a:lvl4pPr>
            <a:lvl5pPr lvl="4">
              <a:buNone/>
              <a:defRPr b="1" sz="1600">
                <a:solidFill>
                  <a:schemeClr val="lt1"/>
                </a:solidFill>
                <a:latin typeface="Open Sans"/>
                <a:ea typeface="Open Sans"/>
                <a:cs typeface="Open Sans"/>
                <a:sym typeface="Open Sans"/>
              </a:defRPr>
            </a:lvl5pPr>
            <a:lvl6pPr lvl="5">
              <a:buNone/>
              <a:defRPr b="1" sz="1600">
                <a:solidFill>
                  <a:schemeClr val="lt1"/>
                </a:solidFill>
                <a:latin typeface="Open Sans"/>
                <a:ea typeface="Open Sans"/>
                <a:cs typeface="Open Sans"/>
                <a:sym typeface="Open Sans"/>
              </a:defRPr>
            </a:lvl6pPr>
            <a:lvl7pPr lvl="6">
              <a:buNone/>
              <a:defRPr b="1" sz="1600">
                <a:solidFill>
                  <a:schemeClr val="lt1"/>
                </a:solidFill>
                <a:latin typeface="Open Sans"/>
                <a:ea typeface="Open Sans"/>
                <a:cs typeface="Open Sans"/>
                <a:sym typeface="Open Sans"/>
              </a:defRPr>
            </a:lvl7pPr>
            <a:lvl8pPr lvl="7">
              <a:buNone/>
              <a:defRPr b="1" sz="1600">
                <a:solidFill>
                  <a:schemeClr val="lt1"/>
                </a:solidFill>
                <a:latin typeface="Open Sans"/>
                <a:ea typeface="Open Sans"/>
                <a:cs typeface="Open Sans"/>
                <a:sym typeface="Open Sans"/>
              </a:defRPr>
            </a:lvl8pPr>
            <a:lvl9pPr lvl="8">
              <a:buNone/>
              <a:defRPr b="1" sz="1600">
                <a:solidFill>
                  <a:schemeClr val="lt1"/>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B">
  <p:cSld name="SECTION_TITLE_AND_DESCRIPTION_1">
    <p:spTree>
      <p:nvGrpSpPr>
        <p:cNvPr id="59" name="Shape 59"/>
        <p:cNvGrpSpPr/>
        <p:nvPr/>
      </p:nvGrpSpPr>
      <p:grpSpPr>
        <a:xfrm>
          <a:off x="0" y="0"/>
          <a:ext cx="0" cy="0"/>
          <a:chOff x="0" y="0"/>
          <a:chExt cx="0" cy="0"/>
        </a:xfrm>
      </p:grpSpPr>
      <p:sp>
        <p:nvSpPr>
          <p:cNvPr id="60" name="Google Shape;60;p13"/>
          <p:cNvSpPr/>
          <p:nvPr/>
        </p:nvSpPr>
        <p:spPr>
          <a:xfrm>
            <a:off x="4572000" y="0"/>
            <a:ext cx="4572000" cy="5143500"/>
          </a:xfrm>
          <a:prstGeom prst="rect">
            <a:avLst/>
          </a:prstGeom>
          <a:solidFill>
            <a:srgbClr val="23A5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1" name="Google Shape;61;p13"/>
          <p:cNvCxnSpPr/>
          <p:nvPr/>
        </p:nvCxnSpPr>
        <p:spPr>
          <a:xfrm>
            <a:off x="5029675" y="4495500"/>
            <a:ext cx="468300" cy="0"/>
          </a:xfrm>
          <a:prstGeom prst="straightConnector1">
            <a:avLst/>
          </a:prstGeom>
          <a:noFill/>
          <a:ln cap="flat" cmpd="sng" w="28575">
            <a:solidFill>
              <a:schemeClr val="lt1"/>
            </a:solidFill>
            <a:prstDash val="solid"/>
            <a:round/>
            <a:headEnd len="sm" w="sm" type="none"/>
            <a:tailEnd len="sm" w="sm" type="none"/>
          </a:ln>
        </p:spPr>
      </p:cxnSp>
      <p:sp>
        <p:nvSpPr>
          <p:cNvPr id="62" name="Google Shape;62;p13"/>
          <p:cNvSpPr txBox="1"/>
          <p:nvPr>
            <p:ph type="title"/>
          </p:nvPr>
        </p:nvSpPr>
        <p:spPr>
          <a:xfrm>
            <a:off x="265500" y="1375599"/>
            <a:ext cx="4045200" cy="15519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3800"/>
              <a:buNone/>
              <a:defRPr sz="3800"/>
            </a:lvl1pPr>
            <a:lvl2pPr lvl="1" rtl="0" algn="ctr">
              <a:spcBef>
                <a:spcPts val="0"/>
              </a:spcBef>
              <a:spcAft>
                <a:spcPts val="0"/>
              </a:spcAft>
              <a:buSzPts val="3800"/>
              <a:buNone/>
              <a:defRPr sz="3800"/>
            </a:lvl2pPr>
            <a:lvl3pPr lvl="2" rtl="0" algn="ctr">
              <a:spcBef>
                <a:spcPts val="0"/>
              </a:spcBef>
              <a:spcAft>
                <a:spcPts val="0"/>
              </a:spcAft>
              <a:buSzPts val="3800"/>
              <a:buNone/>
              <a:defRPr sz="3800"/>
            </a:lvl3pPr>
            <a:lvl4pPr lvl="3" rtl="0" algn="ctr">
              <a:spcBef>
                <a:spcPts val="0"/>
              </a:spcBef>
              <a:spcAft>
                <a:spcPts val="0"/>
              </a:spcAft>
              <a:buSzPts val="3800"/>
              <a:buNone/>
              <a:defRPr sz="3800"/>
            </a:lvl4pPr>
            <a:lvl5pPr lvl="4" rtl="0" algn="ctr">
              <a:spcBef>
                <a:spcPts val="0"/>
              </a:spcBef>
              <a:spcAft>
                <a:spcPts val="0"/>
              </a:spcAft>
              <a:buSzPts val="3800"/>
              <a:buNone/>
              <a:defRPr sz="3800"/>
            </a:lvl5pPr>
            <a:lvl6pPr lvl="5" rtl="0" algn="ctr">
              <a:spcBef>
                <a:spcPts val="0"/>
              </a:spcBef>
              <a:spcAft>
                <a:spcPts val="0"/>
              </a:spcAft>
              <a:buSzPts val="3800"/>
              <a:buNone/>
              <a:defRPr sz="3800"/>
            </a:lvl6pPr>
            <a:lvl7pPr lvl="6" rtl="0" algn="ctr">
              <a:spcBef>
                <a:spcPts val="0"/>
              </a:spcBef>
              <a:spcAft>
                <a:spcPts val="0"/>
              </a:spcAft>
              <a:buSzPts val="3800"/>
              <a:buNone/>
              <a:defRPr sz="3800"/>
            </a:lvl7pPr>
            <a:lvl8pPr lvl="7" rtl="0" algn="ctr">
              <a:spcBef>
                <a:spcPts val="0"/>
              </a:spcBef>
              <a:spcAft>
                <a:spcPts val="0"/>
              </a:spcAft>
              <a:buSzPts val="3800"/>
              <a:buNone/>
              <a:defRPr sz="3800"/>
            </a:lvl8pPr>
            <a:lvl9pPr lvl="8" rtl="0" algn="ctr">
              <a:spcBef>
                <a:spcPts val="0"/>
              </a:spcBef>
              <a:spcAft>
                <a:spcPts val="0"/>
              </a:spcAft>
              <a:buSzPts val="3800"/>
              <a:buNone/>
              <a:defRPr sz="3800"/>
            </a:lvl9pPr>
          </a:lstStyle>
          <a:p/>
        </p:txBody>
      </p:sp>
      <p:sp>
        <p:nvSpPr>
          <p:cNvPr id="63" name="Google Shape;63;p13"/>
          <p:cNvSpPr txBox="1"/>
          <p:nvPr>
            <p:ph idx="1" type="subTitle"/>
          </p:nvPr>
        </p:nvSpPr>
        <p:spPr>
          <a:xfrm>
            <a:off x="265500" y="2981125"/>
            <a:ext cx="4045200" cy="13455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1600"/>
              <a:buNone/>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64" name="Google Shape;64;p13"/>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55600" lvl="5" marL="2743200" rtl="0">
              <a:spcBef>
                <a:spcPts val="0"/>
              </a:spcBef>
              <a:spcAft>
                <a:spcPts val="0"/>
              </a:spcAft>
              <a:buSzPts val="20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
        <p:nvSpPr>
          <p:cNvPr id="65" name="Google Shape;65;p1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sz="1600">
                <a:solidFill>
                  <a:schemeClr val="lt1"/>
                </a:solidFill>
                <a:latin typeface="Open Sans ExtraBold"/>
                <a:ea typeface="Open Sans ExtraBold"/>
                <a:cs typeface="Open Sans ExtraBold"/>
                <a:sym typeface="Open Sans ExtraBold"/>
              </a:defRPr>
            </a:lvl1pPr>
            <a:lvl2pPr lvl="1" rtl="0">
              <a:buNone/>
              <a:defRPr sz="1600">
                <a:solidFill>
                  <a:schemeClr val="lt1"/>
                </a:solidFill>
                <a:latin typeface="Open Sans ExtraBold"/>
                <a:ea typeface="Open Sans ExtraBold"/>
                <a:cs typeface="Open Sans ExtraBold"/>
                <a:sym typeface="Open Sans ExtraBold"/>
              </a:defRPr>
            </a:lvl2pPr>
            <a:lvl3pPr lvl="2" rtl="0">
              <a:buNone/>
              <a:defRPr sz="1600">
                <a:solidFill>
                  <a:schemeClr val="lt1"/>
                </a:solidFill>
                <a:latin typeface="Open Sans ExtraBold"/>
                <a:ea typeface="Open Sans ExtraBold"/>
                <a:cs typeface="Open Sans ExtraBold"/>
                <a:sym typeface="Open Sans ExtraBold"/>
              </a:defRPr>
            </a:lvl3pPr>
            <a:lvl4pPr lvl="3" rtl="0">
              <a:buNone/>
              <a:defRPr sz="1600">
                <a:solidFill>
                  <a:schemeClr val="lt1"/>
                </a:solidFill>
                <a:latin typeface="Open Sans ExtraBold"/>
                <a:ea typeface="Open Sans ExtraBold"/>
                <a:cs typeface="Open Sans ExtraBold"/>
                <a:sym typeface="Open Sans ExtraBold"/>
              </a:defRPr>
            </a:lvl4pPr>
            <a:lvl5pPr lvl="4" rtl="0">
              <a:buNone/>
              <a:defRPr sz="1600">
                <a:solidFill>
                  <a:schemeClr val="lt1"/>
                </a:solidFill>
                <a:latin typeface="Open Sans ExtraBold"/>
                <a:ea typeface="Open Sans ExtraBold"/>
                <a:cs typeface="Open Sans ExtraBold"/>
                <a:sym typeface="Open Sans ExtraBold"/>
              </a:defRPr>
            </a:lvl5pPr>
            <a:lvl6pPr lvl="5" rtl="0">
              <a:buNone/>
              <a:defRPr sz="1600">
                <a:solidFill>
                  <a:schemeClr val="lt1"/>
                </a:solidFill>
                <a:latin typeface="Open Sans ExtraBold"/>
                <a:ea typeface="Open Sans ExtraBold"/>
                <a:cs typeface="Open Sans ExtraBold"/>
                <a:sym typeface="Open Sans ExtraBold"/>
              </a:defRPr>
            </a:lvl6pPr>
            <a:lvl7pPr lvl="6" rtl="0">
              <a:buNone/>
              <a:defRPr sz="1600">
                <a:solidFill>
                  <a:schemeClr val="lt1"/>
                </a:solidFill>
                <a:latin typeface="Open Sans ExtraBold"/>
                <a:ea typeface="Open Sans ExtraBold"/>
                <a:cs typeface="Open Sans ExtraBold"/>
                <a:sym typeface="Open Sans ExtraBold"/>
              </a:defRPr>
            </a:lvl7pPr>
            <a:lvl8pPr lvl="7" rtl="0">
              <a:buNone/>
              <a:defRPr sz="1600">
                <a:solidFill>
                  <a:schemeClr val="lt1"/>
                </a:solidFill>
                <a:latin typeface="Open Sans ExtraBold"/>
                <a:ea typeface="Open Sans ExtraBold"/>
                <a:cs typeface="Open Sans ExtraBold"/>
                <a:sym typeface="Open Sans ExtraBold"/>
              </a:defRPr>
            </a:lvl8pPr>
            <a:lvl9pPr lvl="8" rtl="0">
              <a:buNone/>
              <a:defRPr sz="1600">
                <a:solidFill>
                  <a:schemeClr val="lt1"/>
                </a:solidFill>
                <a:latin typeface="Open Sans ExtraBold"/>
                <a:ea typeface="Open Sans ExtraBold"/>
                <a:cs typeface="Open Sans ExtraBold"/>
                <a:sym typeface="Open Sans ExtraBold"/>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A 1">
  <p:cSld name="SECTION_TITLE_AND_DESCRIPTION_2">
    <p:spTree>
      <p:nvGrpSpPr>
        <p:cNvPr id="66" name="Shape 66"/>
        <p:cNvGrpSpPr/>
        <p:nvPr/>
      </p:nvGrpSpPr>
      <p:grpSpPr>
        <a:xfrm>
          <a:off x="0" y="0"/>
          <a:ext cx="0" cy="0"/>
          <a:chOff x="0" y="0"/>
          <a:chExt cx="0" cy="0"/>
        </a:xfrm>
      </p:grpSpPr>
      <p:sp>
        <p:nvSpPr>
          <p:cNvPr id="67" name="Google Shape;67;p14"/>
          <p:cNvSpPr/>
          <p:nvPr/>
        </p:nvSpPr>
        <p:spPr>
          <a:xfrm>
            <a:off x="0" y="0"/>
            <a:ext cx="4572000" cy="5143500"/>
          </a:xfrm>
          <a:prstGeom prst="rect">
            <a:avLst/>
          </a:prstGeom>
          <a:solidFill>
            <a:srgbClr val="490F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8" name="Google Shape;68;p14"/>
          <p:cNvCxnSpPr/>
          <p:nvPr/>
        </p:nvCxnSpPr>
        <p:spPr>
          <a:xfrm>
            <a:off x="457675" y="4495400"/>
            <a:ext cx="468300" cy="0"/>
          </a:xfrm>
          <a:prstGeom prst="straightConnector1">
            <a:avLst/>
          </a:prstGeom>
          <a:noFill/>
          <a:ln cap="flat" cmpd="sng" w="28575">
            <a:solidFill>
              <a:schemeClr val="lt1"/>
            </a:solidFill>
            <a:prstDash val="solid"/>
            <a:round/>
            <a:headEnd len="sm" w="sm" type="none"/>
            <a:tailEnd len="sm" w="sm" type="none"/>
          </a:ln>
        </p:spPr>
      </p:cxnSp>
      <p:sp>
        <p:nvSpPr>
          <p:cNvPr id="69" name="Google Shape;69;p14"/>
          <p:cNvSpPr txBox="1"/>
          <p:nvPr>
            <p:ph type="title"/>
          </p:nvPr>
        </p:nvSpPr>
        <p:spPr>
          <a:xfrm>
            <a:off x="367500" y="552650"/>
            <a:ext cx="3837000" cy="1909200"/>
          </a:xfrm>
          <a:prstGeom prst="rect">
            <a:avLst/>
          </a:prstGeom>
        </p:spPr>
        <p:txBody>
          <a:bodyPr anchorCtr="0" anchor="b" bIns="91425" lIns="91425" spcFirstLastPara="1" rIns="91425" wrap="square" tIns="91425">
            <a:spAutoFit/>
          </a:bodyPr>
          <a:lstStyle>
            <a:lvl1pPr lvl="0" rtl="0" algn="ctr">
              <a:spcBef>
                <a:spcPts val="0"/>
              </a:spcBef>
              <a:spcAft>
                <a:spcPts val="0"/>
              </a:spcAft>
              <a:buClr>
                <a:schemeClr val="lt1"/>
              </a:buClr>
              <a:buSzPts val="3800"/>
              <a:buNone/>
              <a:defRPr sz="3800">
                <a:solidFill>
                  <a:schemeClr val="lt1"/>
                </a:solidFill>
              </a:defRPr>
            </a:lvl1pPr>
            <a:lvl2pPr lvl="1" rtl="0" algn="ctr">
              <a:spcBef>
                <a:spcPts val="0"/>
              </a:spcBef>
              <a:spcAft>
                <a:spcPts val="0"/>
              </a:spcAft>
              <a:buClr>
                <a:schemeClr val="lt1"/>
              </a:buClr>
              <a:buSzPts val="3800"/>
              <a:buNone/>
              <a:defRPr sz="3800">
                <a:solidFill>
                  <a:schemeClr val="lt1"/>
                </a:solidFill>
              </a:defRPr>
            </a:lvl2pPr>
            <a:lvl3pPr lvl="2" rtl="0" algn="ctr">
              <a:spcBef>
                <a:spcPts val="0"/>
              </a:spcBef>
              <a:spcAft>
                <a:spcPts val="0"/>
              </a:spcAft>
              <a:buClr>
                <a:schemeClr val="lt1"/>
              </a:buClr>
              <a:buSzPts val="3800"/>
              <a:buNone/>
              <a:defRPr sz="3800">
                <a:solidFill>
                  <a:schemeClr val="lt1"/>
                </a:solidFill>
              </a:defRPr>
            </a:lvl3pPr>
            <a:lvl4pPr lvl="3" rtl="0" algn="ctr">
              <a:spcBef>
                <a:spcPts val="0"/>
              </a:spcBef>
              <a:spcAft>
                <a:spcPts val="0"/>
              </a:spcAft>
              <a:buClr>
                <a:schemeClr val="lt1"/>
              </a:buClr>
              <a:buSzPts val="3800"/>
              <a:buNone/>
              <a:defRPr sz="3800">
                <a:solidFill>
                  <a:schemeClr val="lt1"/>
                </a:solidFill>
              </a:defRPr>
            </a:lvl4pPr>
            <a:lvl5pPr lvl="4" rtl="0" algn="ctr">
              <a:spcBef>
                <a:spcPts val="0"/>
              </a:spcBef>
              <a:spcAft>
                <a:spcPts val="0"/>
              </a:spcAft>
              <a:buClr>
                <a:schemeClr val="lt1"/>
              </a:buClr>
              <a:buSzPts val="3800"/>
              <a:buNone/>
              <a:defRPr sz="3800">
                <a:solidFill>
                  <a:schemeClr val="lt1"/>
                </a:solidFill>
              </a:defRPr>
            </a:lvl5pPr>
            <a:lvl6pPr lvl="5" rtl="0" algn="ctr">
              <a:spcBef>
                <a:spcPts val="0"/>
              </a:spcBef>
              <a:spcAft>
                <a:spcPts val="0"/>
              </a:spcAft>
              <a:buClr>
                <a:schemeClr val="lt1"/>
              </a:buClr>
              <a:buSzPts val="3800"/>
              <a:buNone/>
              <a:defRPr sz="3800">
                <a:solidFill>
                  <a:schemeClr val="lt1"/>
                </a:solidFill>
              </a:defRPr>
            </a:lvl6pPr>
            <a:lvl7pPr lvl="6" rtl="0" algn="ctr">
              <a:spcBef>
                <a:spcPts val="0"/>
              </a:spcBef>
              <a:spcAft>
                <a:spcPts val="0"/>
              </a:spcAft>
              <a:buClr>
                <a:schemeClr val="lt1"/>
              </a:buClr>
              <a:buSzPts val="3800"/>
              <a:buNone/>
              <a:defRPr sz="3800">
                <a:solidFill>
                  <a:schemeClr val="lt1"/>
                </a:solidFill>
              </a:defRPr>
            </a:lvl7pPr>
            <a:lvl8pPr lvl="7" rtl="0" algn="ctr">
              <a:spcBef>
                <a:spcPts val="0"/>
              </a:spcBef>
              <a:spcAft>
                <a:spcPts val="0"/>
              </a:spcAft>
              <a:buClr>
                <a:schemeClr val="lt1"/>
              </a:buClr>
              <a:buSzPts val="3800"/>
              <a:buNone/>
              <a:defRPr sz="3800">
                <a:solidFill>
                  <a:schemeClr val="lt1"/>
                </a:solidFill>
              </a:defRPr>
            </a:lvl8pPr>
            <a:lvl9pPr lvl="8" rtl="0" algn="ctr">
              <a:spcBef>
                <a:spcPts val="0"/>
              </a:spcBef>
              <a:spcAft>
                <a:spcPts val="0"/>
              </a:spcAft>
              <a:buClr>
                <a:schemeClr val="lt1"/>
              </a:buClr>
              <a:buSzPts val="3800"/>
              <a:buNone/>
              <a:defRPr sz="3800">
                <a:solidFill>
                  <a:schemeClr val="lt1"/>
                </a:solidFill>
              </a:defRPr>
            </a:lvl9pPr>
          </a:lstStyle>
          <a:p/>
        </p:txBody>
      </p:sp>
      <p:sp>
        <p:nvSpPr>
          <p:cNvPr id="70" name="Google Shape;70;p14"/>
          <p:cNvSpPr txBox="1"/>
          <p:nvPr>
            <p:ph idx="1" type="body"/>
          </p:nvPr>
        </p:nvSpPr>
        <p:spPr>
          <a:xfrm>
            <a:off x="4954150" y="724200"/>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55600" lvl="5" marL="2743200" rtl="0">
              <a:spcBef>
                <a:spcPts val="0"/>
              </a:spcBef>
              <a:spcAft>
                <a:spcPts val="0"/>
              </a:spcAft>
              <a:buSzPts val="20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A 1 1">
  <p:cSld name="SECTION_TITLE_AND_DESCRIPTION_2_1">
    <p:spTree>
      <p:nvGrpSpPr>
        <p:cNvPr id="71" name="Shape 71"/>
        <p:cNvGrpSpPr/>
        <p:nvPr/>
      </p:nvGrpSpPr>
      <p:grpSpPr>
        <a:xfrm>
          <a:off x="0" y="0"/>
          <a:ext cx="0" cy="0"/>
          <a:chOff x="0" y="0"/>
          <a:chExt cx="0" cy="0"/>
        </a:xfrm>
      </p:grpSpPr>
      <p:sp>
        <p:nvSpPr>
          <p:cNvPr id="72" name="Google Shape;72;p15"/>
          <p:cNvSpPr/>
          <p:nvPr/>
        </p:nvSpPr>
        <p:spPr>
          <a:xfrm>
            <a:off x="0" y="0"/>
            <a:ext cx="4572000" cy="5143500"/>
          </a:xfrm>
          <a:prstGeom prst="rect">
            <a:avLst/>
          </a:prstGeom>
          <a:solidFill>
            <a:srgbClr val="23A5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73" name="Google Shape;73;p15"/>
          <p:cNvCxnSpPr/>
          <p:nvPr/>
        </p:nvCxnSpPr>
        <p:spPr>
          <a:xfrm>
            <a:off x="457675" y="4495400"/>
            <a:ext cx="468300" cy="0"/>
          </a:xfrm>
          <a:prstGeom prst="straightConnector1">
            <a:avLst/>
          </a:prstGeom>
          <a:noFill/>
          <a:ln cap="flat" cmpd="sng" w="28575">
            <a:solidFill>
              <a:schemeClr val="lt1"/>
            </a:solidFill>
            <a:prstDash val="solid"/>
            <a:round/>
            <a:headEnd len="sm" w="sm" type="none"/>
            <a:tailEnd len="sm" w="sm" type="none"/>
          </a:ln>
        </p:spPr>
      </p:cxnSp>
      <p:sp>
        <p:nvSpPr>
          <p:cNvPr id="74" name="Google Shape;74;p15"/>
          <p:cNvSpPr txBox="1"/>
          <p:nvPr>
            <p:ph type="title"/>
          </p:nvPr>
        </p:nvSpPr>
        <p:spPr>
          <a:xfrm>
            <a:off x="367500" y="552650"/>
            <a:ext cx="3837000" cy="1909200"/>
          </a:xfrm>
          <a:prstGeom prst="rect">
            <a:avLst/>
          </a:prstGeom>
        </p:spPr>
        <p:txBody>
          <a:bodyPr anchorCtr="0" anchor="b" bIns="91425" lIns="91425" spcFirstLastPara="1" rIns="91425" wrap="square" tIns="91425">
            <a:spAutoFit/>
          </a:bodyPr>
          <a:lstStyle>
            <a:lvl1pPr lvl="0" rtl="0" algn="ctr">
              <a:spcBef>
                <a:spcPts val="0"/>
              </a:spcBef>
              <a:spcAft>
                <a:spcPts val="0"/>
              </a:spcAft>
              <a:buClr>
                <a:schemeClr val="lt1"/>
              </a:buClr>
              <a:buSzPts val="3800"/>
              <a:buNone/>
              <a:defRPr sz="3800">
                <a:solidFill>
                  <a:schemeClr val="lt1"/>
                </a:solidFill>
              </a:defRPr>
            </a:lvl1pPr>
            <a:lvl2pPr lvl="1" rtl="0" algn="ctr">
              <a:spcBef>
                <a:spcPts val="0"/>
              </a:spcBef>
              <a:spcAft>
                <a:spcPts val="0"/>
              </a:spcAft>
              <a:buClr>
                <a:schemeClr val="lt1"/>
              </a:buClr>
              <a:buSzPts val="3800"/>
              <a:buNone/>
              <a:defRPr sz="3800">
                <a:solidFill>
                  <a:schemeClr val="lt1"/>
                </a:solidFill>
              </a:defRPr>
            </a:lvl2pPr>
            <a:lvl3pPr lvl="2" rtl="0" algn="ctr">
              <a:spcBef>
                <a:spcPts val="0"/>
              </a:spcBef>
              <a:spcAft>
                <a:spcPts val="0"/>
              </a:spcAft>
              <a:buClr>
                <a:schemeClr val="lt1"/>
              </a:buClr>
              <a:buSzPts val="3800"/>
              <a:buNone/>
              <a:defRPr sz="3800">
                <a:solidFill>
                  <a:schemeClr val="lt1"/>
                </a:solidFill>
              </a:defRPr>
            </a:lvl3pPr>
            <a:lvl4pPr lvl="3" rtl="0" algn="ctr">
              <a:spcBef>
                <a:spcPts val="0"/>
              </a:spcBef>
              <a:spcAft>
                <a:spcPts val="0"/>
              </a:spcAft>
              <a:buClr>
                <a:schemeClr val="lt1"/>
              </a:buClr>
              <a:buSzPts val="3800"/>
              <a:buNone/>
              <a:defRPr sz="3800">
                <a:solidFill>
                  <a:schemeClr val="lt1"/>
                </a:solidFill>
              </a:defRPr>
            </a:lvl4pPr>
            <a:lvl5pPr lvl="4" rtl="0" algn="ctr">
              <a:spcBef>
                <a:spcPts val="0"/>
              </a:spcBef>
              <a:spcAft>
                <a:spcPts val="0"/>
              </a:spcAft>
              <a:buClr>
                <a:schemeClr val="lt1"/>
              </a:buClr>
              <a:buSzPts val="3800"/>
              <a:buNone/>
              <a:defRPr sz="3800">
                <a:solidFill>
                  <a:schemeClr val="lt1"/>
                </a:solidFill>
              </a:defRPr>
            </a:lvl5pPr>
            <a:lvl6pPr lvl="5" rtl="0" algn="ctr">
              <a:spcBef>
                <a:spcPts val="0"/>
              </a:spcBef>
              <a:spcAft>
                <a:spcPts val="0"/>
              </a:spcAft>
              <a:buClr>
                <a:schemeClr val="lt1"/>
              </a:buClr>
              <a:buSzPts val="3800"/>
              <a:buNone/>
              <a:defRPr sz="3800">
                <a:solidFill>
                  <a:schemeClr val="lt1"/>
                </a:solidFill>
              </a:defRPr>
            </a:lvl6pPr>
            <a:lvl7pPr lvl="6" rtl="0" algn="ctr">
              <a:spcBef>
                <a:spcPts val="0"/>
              </a:spcBef>
              <a:spcAft>
                <a:spcPts val="0"/>
              </a:spcAft>
              <a:buClr>
                <a:schemeClr val="lt1"/>
              </a:buClr>
              <a:buSzPts val="3800"/>
              <a:buNone/>
              <a:defRPr sz="3800">
                <a:solidFill>
                  <a:schemeClr val="lt1"/>
                </a:solidFill>
              </a:defRPr>
            </a:lvl7pPr>
            <a:lvl8pPr lvl="7" rtl="0" algn="ctr">
              <a:spcBef>
                <a:spcPts val="0"/>
              </a:spcBef>
              <a:spcAft>
                <a:spcPts val="0"/>
              </a:spcAft>
              <a:buClr>
                <a:schemeClr val="lt1"/>
              </a:buClr>
              <a:buSzPts val="3800"/>
              <a:buNone/>
              <a:defRPr sz="3800">
                <a:solidFill>
                  <a:schemeClr val="lt1"/>
                </a:solidFill>
              </a:defRPr>
            </a:lvl8pPr>
            <a:lvl9pPr lvl="8" rtl="0" algn="ctr">
              <a:spcBef>
                <a:spcPts val="0"/>
              </a:spcBef>
              <a:spcAft>
                <a:spcPts val="0"/>
              </a:spcAft>
              <a:buClr>
                <a:schemeClr val="lt1"/>
              </a:buClr>
              <a:buSzPts val="3800"/>
              <a:buNone/>
              <a:defRPr sz="3800">
                <a:solidFill>
                  <a:schemeClr val="lt1"/>
                </a:solidFill>
              </a:defRPr>
            </a:lvl9pPr>
          </a:lstStyle>
          <a:p/>
        </p:txBody>
      </p:sp>
      <p:sp>
        <p:nvSpPr>
          <p:cNvPr id="75" name="Google Shape;75;p15"/>
          <p:cNvSpPr txBox="1"/>
          <p:nvPr>
            <p:ph idx="1" type="body"/>
          </p:nvPr>
        </p:nvSpPr>
        <p:spPr>
          <a:xfrm>
            <a:off x="4954150" y="724200"/>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55600" lvl="5" marL="2743200" rtl="0">
              <a:spcBef>
                <a:spcPts val="0"/>
              </a:spcBef>
              <a:spcAft>
                <a:spcPts val="0"/>
              </a:spcAft>
              <a:buSzPts val="20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6" name="Shape 76"/>
        <p:cNvGrpSpPr/>
        <p:nvPr/>
      </p:nvGrpSpPr>
      <p:grpSpPr>
        <a:xfrm>
          <a:off x="0" y="0"/>
          <a:ext cx="0" cy="0"/>
          <a:chOff x="0" y="0"/>
          <a:chExt cx="0" cy="0"/>
        </a:xfrm>
      </p:grpSpPr>
      <p:sp>
        <p:nvSpPr>
          <p:cNvPr id="77" name="Google Shape;77;p16"/>
          <p:cNvSpPr txBox="1"/>
          <p:nvPr>
            <p:ph idx="1" type="body"/>
          </p:nvPr>
        </p:nvSpPr>
        <p:spPr>
          <a:xfrm>
            <a:off x="319500" y="42337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rgbClr val="490F52"/>
              </a:buClr>
              <a:buSzPts val="1800"/>
              <a:buFont typeface="Open Sans ExtraBold"/>
              <a:buNone/>
              <a:defRPr sz="1800">
                <a:solidFill>
                  <a:srgbClr val="490F52"/>
                </a:solidFill>
                <a:latin typeface="Open Sans ExtraBold"/>
                <a:ea typeface="Open Sans ExtraBold"/>
                <a:cs typeface="Open Sans ExtraBold"/>
                <a:sym typeface="Open Sans ExtraBold"/>
              </a:defRPr>
            </a:lvl1pPr>
          </a:lstStyle>
          <a:p/>
        </p:txBody>
      </p:sp>
      <p:sp>
        <p:nvSpPr>
          <p:cNvPr id="78" name="Google Shape;78;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1">
  <p:cSld name="CAPTION_ONLY_2">
    <p:spTree>
      <p:nvGrpSpPr>
        <p:cNvPr id="79" name="Shape 79"/>
        <p:cNvGrpSpPr/>
        <p:nvPr/>
      </p:nvGrpSpPr>
      <p:grpSpPr>
        <a:xfrm>
          <a:off x="0" y="0"/>
          <a:ext cx="0" cy="0"/>
          <a:chOff x="0" y="0"/>
          <a:chExt cx="0" cy="0"/>
        </a:xfrm>
      </p:grpSpPr>
      <p:sp>
        <p:nvSpPr>
          <p:cNvPr id="80" name="Google Shape;80;p17"/>
          <p:cNvSpPr txBox="1"/>
          <p:nvPr>
            <p:ph idx="1" type="body"/>
          </p:nvPr>
        </p:nvSpPr>
        <p:spPr>
          <a:xfrm>
            <a:off x="319500" y="4233725"/>
            <a:ext cx="5998800" cy="5988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Clr>
                <a:srgbClr val="23A595"/>
              </a:buClr>
              <a:buSzPts val="1800"/>
              <a:buFont typeface="Open Sans ExtraBold"/>
              <a:buNone/>
              <a:defRPr sz="1800">
                <a:solidFill>
                  <a:srgbClr val="23A595"/>
                </a:solidFill>
                <a:latin typeface="Open Sans ExtraBold"/>
                <a:ea typeface="Open Sans ExtraBold"/>
                <a:cs typeface="Open Sans ExtraBold"/>
                <a:sym typeface="Open Sans ExtraBold"/>
              </a:defRPr>
            </a:lvl1pPr>
          </a:lstStyle>
          <a:p/>
        </p:txBody>
      </p:sp>
      <p:sp>
        <p:nvSpPr>
          <p:cNvPr id="81" name="Google Shape;81;p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ighlight A">
  <p:cSld name="CAPTION_ONLY_1">
    <p:spTree>
      <p:nvGrpSpPr>
        <p:cNvPr id="82" name="Shape 82"/>
        <p:cNvGrpSpPr/>
        <p:nvPr/>
      </p:nvGrpSpPr>
      <p:grpSpPr>
        <a:xfrm>
          <a:off x="0" y="0"/>
          <a:ext cx="0" cy="0"/>
          <a:chOff x="0" y="0"/>
          <a:chExt cx="0" cy="0"/>
        </a:xfrm>
      </p:grpSpPr>
      <p:sp>
        <p:nvSpPr>
          <p:cNvPr id="83" name="Google Shape;83;p18"/>
          <p:cNvSpPr/>
          <p:nvPr/>
        </p:nvSpPr>
        <p:spPr>
          <a:xfrm>
            <a:off x="-12600" y="4233725"/>
            <a:ext cx="9169200" cy="909900"/>
          </a:xfrm>
          <a:prstGeom prst="rect">
            <a:avLst/>
          </a:prstGeom>
          <a:solidFill>
            <a:srgbClr val="23A59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Open Sans"/>
              <a:ea typeface="Open Sans"/>
              <a:cs typeface="Open Sans"/>
              <a:sym typeface="Open Sans"/>
            </a:endParaRPr>
          </a:p>
        </p:txBody>
      </p:sp>
      <p:sp>
        <p:nvSpPr>
          <p:cNvPr id="84" name="Google Shape;84;p18"/>
          <p:cNvSpPr txBox="1"/>
          <p:nvPr>
            <p:ph idx="1" type="body"/>
          </p:nvPr>
        </p:nvSpPr>
        <p:spPr>
          <a:xfrm>
            <a:off x="1572600" y="4389275"/>
            <a:ext cx="5998800" cy="598800"/>
          </a:xfrm>
          <a:prstGeom prst="rect">
            <a:avLst/>
          </a:prstGeom>
        </p:spPr>
        <p:txBody>
          <a:bodyPr anchorCtr="0" anchor="ctr" bIns="91425" lIns="91425" spcFirstLastPara="1" rIns="91425" wrap="square" tIns="91425">
            <a:normAutofit/>
          </a:bodyPr>
          <a:lstStyle>
            <a:lvl1pPr indent="-228600" lvl="0" marL="457200" rtl="0" algn="ctr">
              <a:lnSpc>
                <a:spcPct val="100000"/>
              </a:lnSpc>
              <a:spcBef>
                <a:spcPts val="0"/>
              </a:spcBef>
              <a:spcAft>
                <a:spcPts val="0"/>
              </a:spcAft>
              <a:buClr>
                <a:schemeClr val="lt1"/>
              </a:buClr>
              <a:buSzPts val="1800"/>
              <a:buFont typeface="Open Sans ExtraBold"/>
              <a:buNone/>
              <a:defRPr sz="1800">
                <a:solidFill>
                  <a:schemeClr val="lt1"/>
                </a:solidFill>
                <a:latin typeface="Open Sans ExtraBold"/>
                <a:ea typeface="Open Sans ExtraBold"/>
                <a:cs typeface="Open Sans ExtraBold"/>
                <a:sym typeface="Open Sans ExtraBold"/>
              </a:defRPr>
            </a:lvl1pPr>
          </a:lstStyle>
          <a:p/>
        </p:txBody>
      </p:sp>
      <p:sp>
        <p:nvSpPr>
          <p:cNvPr id="85" name="Google Shape;85;p1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ighlight B">
  <p:cSld name="CAPTION_ONLY_1_1">
    <p:spTree>
      <p:nvGrpSpPr>
        <p:cNvPr id="86" name="Shape 86"/>
        <p:cNvGrpSpPr/>
        <p:nvPr/>
      </p:nvGrpSpPr>
      <p:grpSpPr>
        <a:xfrm>
          <a:off x="0" y="0"/>
          <a:ext cx="0" cy="0"/>
          <a:chOff x="0" y="0"/>
          <a:chExt cx="0" cy="0"/>
        </a:xfrm>
      </p:grpSpPr>
      <p:sp>
        <p:nvSpPr>
          <p:cNvPr id="87" name="Google Shape;87;p19"/>
          <p:cNvSpPr/>
          <p:nvPr/>
        </p:nvSpPr>
        <p:spPr>
          <a:xfrm>
            <a:off x="-12600" y="4233725"/>
            <a:ext cx="9169200" cy="909900"/>
          </a:xfrm>
          <a:prstGeom prst="rect">
            <a:avLst/>
          </a:prstGeom>
          <a:solidFill>
            <a:srgbClr val="490F5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90F52"/>
              </a:solidFill>
              <a:latin typeface="Open Sans"/>
              <a:ea typeface="Open Sans"/>
              <a:cs typeface="Open Sans"/>
              <a:sym typeface="Open Sans"/>
            </a:endParaRPr>
          </a:p>
        </p:txBody>
      </p:sp>
      <p:sp>
        <p:nvSpPr>
          <p:cNvPr id="88" name="Google Shape;88;p19"/>
          <p:cNvSpPr txBox="1"/>
          <p:nvPr>
            <p:ph idx="1" type="body"/>
          </p:nvPr>
        </p:nvSpPr>
        <p:spPr>
          <a:xfrm>
            <a:off x="1572600" y="4389275"/>
            <a:ext cx="5998800" cy="598800"/>
          </a:xfrm>
          <a:prstGeom prst="rect">
            <a:avLst/>
          </a:prstGeom>
        </p:spPr>
        <p:txBody>
          <a:bodyPr anchorCtr="0" anchor="ctr" bIns="91425" lIns="91425" spcFirstLastPara="1" rIns="91425" wrap="square" tIns="91425">
            <a:normAutofit/>
          </a:bodyPr>
          <a:lstStyle>
            <a:lvl1pPr indent="-228600" lvl="0" marL="457200" rtl="0" algn="ctr">
              <a:lnSpc>
                <a:spcPct val="100000"/>
              </a:lnSpc>
              <a:spcBef>
                <a:spcPts val="0"/>
              </a:spcBef>
              <a:spcAft>
                <a:spcPts val="0"/>
              </a:spcAft>
              <a:buClr>
                <a:schemeClr val="lt1"/>
              </a:buClr>
              <a:buSzPts val="1800"/>
              <a:buFont typeface="Open Sans ExtraBold"/>
              <a:buNone/>
              <a:defRPr sz="1800">
                <a:solidFill>
                  <a:schemeClr val="lt1"/>
                </a:solidFill>
                <a:latin typeface="Open Sans ExtraBold"/>
                <a:ea typeface="Open Sans ExtraBold"/>
                <a:cs typeface="Open Sans ExtraBold"/>
                <a:sym typeface="Open Sans ExtraBold"/>
              </a:defRPr>
            </a:lvl1pPr>
          </a:lstStyle>
          <a:p/>
        </p:txBody>
      </p:sp>
      <p:sp>
        <p:nvSpPr>
          <p:cNvPr id="89" name="Google Shape;89;p1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90" name="Shape 90"/>
        <p:cNvGrpSpPr/>
        <p:nvPr/>
      </p:nvGrpSpPr>
      <p:grpSpPr>
        <a:xfrm>
          <a:off x="0" y="0"/>
          <a:ext cx="0" cy="0"/>
          <a:chOff x="0" y="0"/>
          <a:chExt cx="0" cy="0"/>
        </a:xfrm>
      </p:grpSpPr>
      <p:sp>
        <p:nvSpPr>
          <p:cNvPr id="91" name="Google Shape;91;p20"/>
          <p:cNvSpPr txBox="1"/>
          <p:nvPr>
            <p:ph hasCustomPrompt="1" type="title"/>
          </p:nvPr>
        </p:nvSpPr>
        <p:spPr>
          <a:xfrm>
            <a:off x="374500" y="225900"/>
            <a:ext cx="8520600" cy="1980000"/>
          </a:xfrm>
          <a:prstGeom prst="rect">
            <a:avLst/>
          </a:prstGeom>
        </p:spPr>
        <p:txBody>
          <a:bodyPr anchorCtr="0" anchor="ctr" bIns="91425" lIns="91425" spcFirstLastPara="1" rIns="91425" wrap="square" tIns="91425">
            <a:normAutofit/>
          </a:bodyPr>
          <a:lstStyle>
            <a:lvl1pPr lvl="0" algn="ctr">
              <a:spcBef>
                <a:spcPts val="0"/>
              </a:spcBef>
              <a:spcAft>
                <a:spcPts val="0"/>
              </a:spcAft>
              <a:buClr>
                <a:srgbClr val="23A595"/>
              </a:buClr>
              <a:buSzPts val="11000"/>
              <a:buNone/>
              <a:defRPr sz="11000">
                <a:solidFill>
                  <a:srgbClr val="23A595"/>
                </a:solidFill>
              </a:defRPr>
            </a:lvl1pPr>
            <a:lvl2pPr lvl="1" algn="ctr">
              <a:spcBef>
                <a:spcPts val="0"/>
              </a:spcBef>
              <a:spcAft>
                <a:spcPts val="0"/>
              </a:spcAft>
              <a:buClr>
                <a:schemeClr val="dk1"/>
              </a:buClr>
              <a:buSzPts val="11000"/>
              <a:buNone/>
              <a:defRPr sz="11000">
                <a:solidFill>
                  <a:schemeClr val="dk1"/>
                </a:solidFill>
              </a:defRPr>
            </a:lvl2pPr>
            <a:lvl3pPr lvl="2" algn="ctr">
              <a:spcBef>
                <a:spcPts val="0"/>
              </a:spcBef>
              <a:spcAft>
                <a:spcPts val="0"/>
              </a:spcAft>
              <a:buClr>
                <a:schemeClr val="dk1"/>
              </a:buClr>
              <a:buSzPts val="11000"/>
              <a:buNone/>
              <a:defRPr sz="11000">
                <a:solidFill>
                  <a:schemeClr val="dk1"/>
                </a:solidFill>
              </a:defRPr>
            </a:lvl3pPr>
            <a:lvl4pPr lvl="3" algn="ctr">
              <a:spcBef>
                <a:spcPts val="0"/>
              </a:spcBef>
              <a:spcAft>
                <a:spcPts val="0"/>
              </a:spcAft>
              <a:buClr>
                <a:schemeClr val="dk1"/>
              </a:buClr>
              <a:buSzPts val="11000"/>
              <a:buNone/>
              <a:defRPr sz="11000">
                <a:solidFill>
                  <a:schemeClr val="dk1"/>
                </a:solidFill>
              </a:defRPr>
            </a:lvl4pPr>
            <a:lvl5pPr lvl="4" algn="ctr">
              <a:spcBef>
                <a:spcPts val="0"/>
              </a:spcBef>
              <a:spcAft>
                <a:spcPts val="0"/>
              </a:spcAft>
              <a:buClr>
                <a:schemeClr val="dk1"/>
              </a:buClr>
              <a:buSzPts val="11000"/>
              <a:buNone/>
              <a:defRPr sz="11000">
                <a:solidFill>
                  <a:schemeClr val="dk1"/>
                </a:solidFill>
              </a:defRPr>
            </a:lvl5pPr>
            <a:lvl6pPr lvl="5" algn="ctr">
              <a:spcBef>
                <a:spcPts val="0"/>
              </a:spcBef>
              <a:spcAft>
                <a:spcPts val="0"/>
              </a:spcAft>
              <a:buClr>
                <a:schemeClr val="dk1"/>
              </a:buClr>
              <a:buSzPts val="11000"/>
              <a:buNone/>
              <a:defRPr sz="11000">
                <a:solidFill>
                  <a:schemeClr val="dk1"/>
                </a:solidFill>
              </a:defRPr>
            </a:lvl6pPr>
            <a:lvl7pPr lvl="6" algn="ctr">
              <a:spcBef>
                <a:spcPts val="0"/>
              </a:spcBef>
              <a:spcAft>
                <a:spcPts val="0"/>
              </a:spcAft>
              <a:buClr>
                <a:schemeClr val="dk1"/>
              </a:buClr>
              <a:buSzPts val="11000"/>
              <a:buNone/>
              <a:defRPr sz="11000">
                <a:solidFill>
                  <a:schemeClr val="dk1"/>
                </a:solidFill>
              </a:defRPr>
            </a:lvl7pPr>
            <a:lvl8pPr lvl="7" algn="ctr">
              <a:spcBef>
                <a:spcPts val="0"/>
              </a:spcBef>
              <a:spcAft>
                <a:spcPts val="0"/>
              </a:spcAft>
              <a:buClr>
                <a:schemeClr val="dk1"/>
              </a:buClr>
              <a:buSzPts val="11000"/>
              <a:buNone/>
              <a:defRPr sz="11000">
                <a:solidFill>
                  <a:schemeClr val="dk1"/>
                </a:solidFill>
              </a:defRPr>
            </a:lvl8pPr>
            <a:lvl9pPr lvl="8" algn="ctr">
              <a:spcBef>
                <a:spcPts val="0"/>
              </a:spcBef>
              <a:spcAft>
                <a:spcPts val="0"/>
              </a:spcAft>
              <a:buClr>
                <a:schemeClr val="dk1"/>
              </a:buClr>
              <a:buSzPts val="11000"/>
              <a:buNone/>
              <a:defRPr sz="11000">
                <a:solidFill>
                  <a:schemeClr val="dk1"/>
                </a:solidFill>
              </a:defRPr>
            </a:lvl9pPr>
          </a:lstStyle>
          <a:p>
            <a:r>
              <a:t>xx%</a:t>
            </a:r>
          </a:p>
        </p:txBody>
      </p:sp>
      <p:sp>
        <p:nvSpPr>
          <p:cNvPr id="92" name="Google Shape;92;p2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93" name="Google Shape;93;p20"/>
          <p:cNvSpPr txBox="1"/>
          <p:nvPr>
            <p:ph idx="1" type="body"/>
          </p:nvPr>
        </p:nvSpPr>
        <p:spPr>
          <a:xfrm>
            <a:off x="160975" y="1892825"/>
            <a:ext cx="7450800" cy="3078000"/>
          </a:xfrm>
          <a:prstGeom prst="rect">
            <a:avLst/>
          </a:prstGeom>
        </p:spPr>
        <p:txBody>
          <a:bodyPr anchorCtr="0" anchor="t" bIns="91425" lIns="91425" spcFirstLastPara="1" rIns="91425" wrap="square" tIns="91425">
            <a:normAutofit/>
          </a:bodyPr>
          <a:lstStyle>
            <a:lvl1pPr indent="-330200" lvl="0" marL="457200" rtl="0">
              <a:spcBef>
                <a:spcPts val="0"/>
              </a:spcBef>
              <a:spcAft>
                <a:spcPts val="0"/>
              </a:spcAft>
              <a:buSzPts val="1600"/>
              <a:buChar char="●"/>
              <a:defRPr/>
            </a:lvl1pPr>
            <a:lvl2pPr indent="-330200" lvl="1" marL="914400" rtl="0">
              <a:spcBef>
                <a:spcPts val="0"/>
              </a:spcBef>
              <a:spcAft>
                <a:spcPts val="0"/>
              </a:spcAft>
              <a:buSzPts val="1600"/>
              <a:buChar char="○"/>
              <a:defRPr/>
            </a:lvl2pPr>
            <a:lvl3pPr indent="-330200" lvl="2" marL="1371600" rtl="0">
              <a:spcBef>
                <a:spcPts val="0"/>
              </a:spcBef>
              <a:spcAft>
                <a:spcPts val="0"/>
              </a:spcAft>
              <a:buSzPts val="1600"/>
              <a:buChar char="■"/>
              <a:defRPr/>
            </a:lvl3pPr>
            <a:lvl4pPr indent="-330200" lvl="3" marL="1828800" rtl="0">
              <a:spcBef>
                <a:spcPts val="0"/>
              </a:spcBef>
              <a:spcAft>
                <a:spcPts val="0"/>
              </a:spcAft>
              <a:buSzPts val="1600"/>
              <a:buChar char="●"/>
              <a:defRPr/>
            </a:lvl4pPr>
            <a:lvl5pPr indent="-330200" lvl="4" marL="2286000" rtl="0">
              <a:spcBef>
                <a:spcPts val="0"/>
              </a:spcBef>
              <a:spcAft>
                <a:spcPts val="0"/>
              </a:spcAft>
              <a:buSzPts val="1600"/>
              <a:buChar char="○"/>
              <a:defRPr/>
            </a:lvl5pPr>
            <a:lvl6pPr indent="-330200" lvl="5" marL="2743200" rtl="0">
              <a:spcBef>
                <a:spcPts val="0"/>
              </a:spcBef>
              <a:spcAft>
                <a:spcPts val="0"/>
              </a:spcAft>
              <a:buSzPts val="1600"/>
              <a:buChar char="■"/>
              <a:defRPr/>
            </a:lvl6pPr>
            <a:lvl7pPr indent="-330200" lvl="6" marL="3200400" rtl="0">
              <a:spcBef>
                <a:spcPts val="0"/>
              </a:spcBef>
              <a:spcAft>
                <a:spcPts val="0"/>
              </a:spcAft>
              <a:buSzPts val="1600"/>
              <a:buChar char="●"/>
              <a:defRPr/>
            </a:lvl7pPr>
            <a:lvl8pPr indent="-330200" lvl="7" marL="3657600" rtl="0">
              <a:spcBef>
                <a:spcPts val="0"/>
              </a:spcBef>
              <a:spcAft>
                <a:spcPts val="0"/>
              </a:spcAft>
              <a:buSzPts val="1600"/>
              <a:buChar char="○"/>
              <a:defRPr/>
            </a:lvl8pPr>
            <a:lvl9pPr indent="-330200" lvl="8" marL="4114800" rtl="0">
              <a:spcBef>
                <a:spcPts val="0"/>
              </a:spcBef>
              <a:spcAft>
                <a:spcPts val="0"/>
              </a:spcAft>
              <a:buSzPts val="16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B">
  <p:cSld name="TITLE_1">
    <p:spTree>
      <p:nvGrpSpPr>
        <p:cNvPr id="15" name="Shape 15"/>
        <p:cNvGrpSpPr/>
        <p:nvPr/>
      </p:nvGrpSpPr>
      <p:grpSpPr>
        <a:xfrm>
          <a:off x="0" y="0"/>
          <a:ext cx="0" cy="0"/>
          <a:chOff x="0" y="0"/>
          <a:chExt cx="0" cy="0"/>
        </a:xfrm>
      </p:grpSpPr>
      <p:sp>
        <p:nvSpPr>
          <p:cNvPr id="16" name="Google Shape;16;p3"/>
          <p:cNvSpPr/>
          <p:nvPr/>
        </p:nvSpPr>
        <p:spPr>
          <a:xfrm>
            <a:off x="-25125" y="-25125"/>
            <a:ext cx="9169200" cy="3064800"/>
          </a:xfrm>
          <a:prstGeom prst="rect">
            <a:avLst/>
          </a:prstGeom>
          <a:solidFill>
            <a:srgbClr val="490F5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Open Sans"/>
              <a:ea typeface="Open Sans"/>
              <a:cs typeface="Open Sans"/>
              <a:sym typeface="Open Sans"/>
            </a:endParaRPr>
          </a:p>
        </p:txBody>
      </p:sp>
      <p:cxnSp>
        <p:nvCxnSpPr>
          <p:cNvPr id="17" name="Google Shape;17;p3"/>
          <p:cNvCxnSpPr/>
          <p:nvPr/>
        </p:nvCxnSpPr>
        <p:spPr>
          <a:xfrm>
            <a:off x="4278300" y="2751163"/>
            <a:ext cx="587400" cy="0"/>
          </a:xfrm>
          <a:prstGeom prst="straightConnector1">
            <a:avLst/>
          </a:prstGeom>
          <a:noFill/>
          <a:ln cap="flat" cmpd="sng" w="76200">
            <a:solidFill>
              <a:srgbClr val="23A595"/>
            </a:solidFill>
            <a:prstDash val="solid"/>
            <a:round/>
            <a:headEnd len="sm" w="sm" type="none"/>
            <a:tailEnd len="sm" w="sm" type="none"/>
          </a:ln>
        </p:spPr>
      </p:cxnSp>
      <p:sp>
        <p:nvSpPr>
          <p:cNvPr id="18" name="Google Shape;18;p3"/>
          <p:cNvSpPr txBox="1"/>
          <p:nvPr>
            <p:ph type="ctrTitle"/>
          </p:nvPr>
        </p:nvSpPr>
        <p:spPr>
          <a:xfrm>
            <a:off x="311700" y="595975"/>
            <a:ext cx="8520600" cy="1957800"/>
          </a:xfrm>
          <a:prstGeom prst="rect">
            <a:avLst/>
          </a:prstGeom>
        </p:spPr>
        <p:txBody>
          <a:bodyPr anchorCtr="0" anchor="b" bIns="91425" lIns="91425" spcFirstLastPara="1" rIns="91425" wrap="square" tIns="91425">
            <a:normAutofit/>
          </a:bodyPr>
          <a:lstStyle>
            <a:lvl1pPr lvl="0" rtl="0" algn="ctr">
              <a:spcBef>
                <a:spcPts val="0"/>
              </a:spcBef>
              <a:spcAft>
                <a:spcPts val="0"/>
              </a:spcAft>
              <a:buClr>
                <a:srgbClr val="FFFFFF"/>
              </a:buClr>
              <a:buSzPts val="5400"/>
              <a:buFont typeface="Open Sans ExtraBold"/>
              <a:buNone/>
              <a:defRPr sz="5400">
                <a:solidFill>
                  <a:srgbClr val="FFFFFF"/>
                </a:solidFill>
                <a:latin typeface="Open Sans ExtraBold"/>
                <a:ea typeface="Open Sans ExtraBold"/>
                <a:cs typeface="Open Sans ExtraBold"/>
                <a:sym typeface="Open Sans ExtraBold"/>
              </a:defRPr>
            </a:lvl1pPr>
            <a:lvl2pPr lvl="1" rtl="0" algn="ctr">
              <a:spcBef>
                <a:spcPts val="0"/>
              </a:spcBef>
              <a:spcAft>
                <a:spcPts val="0"/>
              </a:spcAft>
              <a:buSzPts val="5400"/>
              <a:buNone/>
              <a:defRPr sz="5400"/>
            </a:lvl2pPr>
            <a:lvl3pPr lvl="2" rtl="0" algn="ctr">
              <a:spcBef>
                <a:spcPts val="0"/>
              </a:spcBef>
              <a:spcAft>
                <a:spcPts val="0"/>
              </a:spcAft>
              <a:buSzPts val="5400"/>
              <a:buNone/>
              <a:defRPr sz="5400"/>
            </a:lvl3pPr>
            <a:lvl4pPr lvl="3" rtl="0" algn="ctr">
              <a:spcBef>
                <a:spcPts val="0"/>
              </a:spcBef>
              <a:spcAft>
                <a:spcPts val="0"/>
              </a:spcAft>
              <a:buSzPts val="5400"/>
              <a:buNone/>
              <a:defRPr sz="5400"/>
            </a:lvl4pPr>
            <a:lvl5pPr lvl="4" rtl="0" algn="ctr">
              <a:spcBef>
                <a:spcPts val="0"/>
              </a:spcBef>
              <a:spcAft>
                <a:spcPts val="0"/>
              </a:spcAft>
              <a:buSzPts val="5400"/>
              <a:buNone/>
              <a:defRPr sz="5400"/>
            </a:lvl5pPr>
            <a:lvl6pPr lvl="5" rtl="0" algn="ctr">
              <a:spcBef>
                <a:spcPts val="0"/>
              </a:spcBef>
              <a:spcAft>
                <a:spcPts val="0"/>
              </a:spcAft>
              <a:buSzPts val="5400"/>
              <a:buNone/>
              <a:defRPr sz="5400"/>
            </a:lvl6pPr>
            <a:lvl7pPr lvl="6" rtl="0" algn="ctr">
              <a:spcBef>
                <a:spcPts val="0"/>
              </a:spcBef>
              <a:spcAft>
                <a:spcPts val="0"/>
              </a:spcAft>
              <a:buSzPts val="5400"/>
              <a:buNone/>
              <a:defRPr sz="5400"/>
            </a:lvl7pPr>
            <a:lvl8pPr lvl="7" rtl="0" algn="ctr">
              <a:spcBef>
                <a:spcPts val="0"/>
              </a:spcBef>
              <a:spcAft>
                <a:spcPts val="0"/>
              </a:spcAft>
              <a:buSzPts val="5400"/>
              <a:buNone/>
              <a:defRPr sz="5400"/>
            </a:lvl8pPr>
            <a:lvl9pPr lvl="8" rtl="0" algn="ctr">
              <a:spcBef>
                <a:spcPts val="0"/>
              </a:spcBef>
              <a:spcAft>
                <a:spcPts val="0"/>
              </a:spcAft>
              <a:buSzPts val="5400"/>
              <a:buNone/>
              <a:defRPr sz="5400"/>
            </a:lvl9pPr>
          </a:lstStyle>
          <a:p/>
        </p:txBody>
      </p:sp>
      <p:sp>
        <p:nvSpPr>
          <p:cNvPr id="19" name="Google Shape;19;p3"/>
          <p:cNvSpPr txBox="1"/>
          <p:nvPr>
            <p:ph idx="1" type="subTitle"/>
          </p:nvPr>
        </p:nvSpPr>
        <p:spPr>
          <a:xfrm>
            <a:off x="311700" y="3580323"/>
            <a:ext cx="8520600" cy="7335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400"/>
              <a:buNone/>
              <a:defRPr sz="2400"/>
            </a:lvl1pPr>
            <a:lvl2pPr lvl="1" rtl="0" algn="ctr">
              <a:lnSpc>
                <a:spcPct val="100000"/>
              </a:lnSpc>
              <a:spcBef>
                <a:spcPts val="0"/>
              </a:spcBef>
              <a:spcAft>
                <a:spcPts val="0"/>
              </a:spcAft>
              <a:buSzPts val="2400"/>
              <a:buNone/>
              <a:defRPr sz="2400"/>
            </a:lvl2pPr>
            <a:lvl3pPr lvl="2" rtl="0" algn="ctr">
              <a:lnSpc>
                <a:spcPct val="100000"/>
              </a:lnSpc>
              <a:spcBef>
                <a:spcPts val="0"/>
              </a:spcBef>
              <a:spcAft>
                <a:spcPts val="0"/>
              </a:spcAft>
              <a:buSzPts val="2400"/>
              <a:buNone/>
              <a:defRPr sz="2400"/>
            </a:lvl3pPr>
            <a:lvl4pPr lvl="3" rtl="0" algn="ctr">
              <a:lnSpc>
                <a:spcPct val="100000"/>
              </a:lnSpc>
              <a:spcBef>
                <a:spcPts val="0"/>
              </a:spcBef>
              <a:spcAft>
                <a:spcPts val="0"/>
              </a:spcAft>
              <a:buSzPts val="2400"/>
              <a:buNone/>
              <a:defRPr sz="2400"/>
            </a:lvl4pPr>
            <a:lvl5pPr lvl="4" rtl="0" algn="ctr">
              <a:lnSpc>
                <a:spcPct val="100000"/>
              </a:lnSpc>
              <a:spcBef>
                <a:spcPts val="0"/>
              </a:spcBef>
              <a:spcAft>
                <a:spcPts val="0"/>
              </a:spcAft>
              <a:buSzPts val="2400"/>
              <a:buNone/>
              <a:defRPr sz="2400"/>
            </a:lvl5pPr>
            <a:lvl6pPr lvl="5" rtl="0" algn="ctr">
              <a:lnSpc>
                <a:spcPct val="100000"/>
              </a:lnSpc>
              <a:spcBef>
                <a:spcPts val="0"/>
              </a:spcBef>
              <a:spcAft>
                <a:spcPts val="0"/>
              </a:spcAft>
              <a:buSzPts val="2400"/>
              <a:buNone/>
              <a:defRPr sz="2400"/>
            </a:lvl6pPr>
            <a:lvl7pPr lvl="6" rtl="0" algn="ctr">
              <a:lnSpc>
                <a:spcPct val="100000"/>
              </a:lnSpc>
              <a:spcBef>
                <a:spcPts val="0"/>
              </a:spcBef>
              <a:spcAft>
                <a:spcPts val="0"/>
              </a:spcAft>
              <a:buSzPts val="2400"/>
              <a:buNone/>
              <a:defRPr sz="2400"/>
            </a:lvl7pPr>
            <a:lvl8pPr lvl="7" rtl="0" algn="ctr">
              <a:lnSpc>
                <a:spcPct val="100000"/>
              </a:lnSpc>
              <a:spcBef>
                <a:spcPts val="0"/>
              </a:spcBef>
              <a:spcAft>
                <a:spcPts val="0"/>
              </a:spcAft>
              <a:buSzPts val="2400"/>
              <a:buNone/>
              <a:defRPr sz="2400"/>
            </a:lvl8pPr>
            <a:lvl9pPr lvl="8" rtl="0" algn="ctr">
              <a:lnSpc>
                <a:spcPct val="100000"/>
              </a:lnSpc>
              <a:spcBef>
                <a:spcPts val="0"/>
              </a:spcBef>
              <a:spcAft>
                <a:spcPts val="0"/>
              </a:spcAft>
              <a:buSzPts val="2400"/>
              <a:buNone/>
              <a:defRPr sz="2400"/>
            </a:lvl9pPr>
          </a:lstStyle>
          <a:p/>
        </p:txBody>
      </p:sp>
      <p:sp>
        <p:nvSpPr>
          <p:cNvPr id="20" name="Google Shape;20;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21" name="Google Shape;21;p3"/>
          <p:cNvPicPr preferRelativeResize="0"/>
          <p:nvPr/>
        </p:nvPicPr>
        <p:blipFill>
          <a:blip r:embed="rId2">
            <a:alphaModFix/>
          </a:blip>
          <a:stretch>
            <a:fillRect/>
          </a:stretch>
        </p:blipFill>
        <p:spPr>
          <a:xfrm>
            <a:off x="113050" y="4511376"/>
            <a:ext cx="2177562" cy="54545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4" name="Shape 94"/>
        <p:cNvGrpSpPr/>
        <p:nvPr/>
      </p:nvGrpSpPr>
      <p:grpSpPr>
        <a:xfrm>
          <a:off x="0" y="0"/>
          <a:ext cx="0" cy="0"/>
          <a:chOff x="0" y="0"/>
          <a:chExt cx="0" cy="0"/>
        </a:xfrm>
      </p:grpSpPr>
      <p:pic>
        <p:nvPicPr>
          <p:cNvPr id="95" name="Google Shape;95;p21"/>
          <p:cNvPicPr preferRelativeResize="0"/>
          <p:nvPr/>
        </p:nvPicPr>
        <p:blipFill>
          <a:blip r:embed="rId2">
            <a:alphaModFix/>
          </a:blip>
          <a:stretch>
            <a:fillRect/>
          </a:stretch>
        </p:blipFill>
        <p:spPr>
          <a:xfrm>
            <a:off x="3193884" y="4200724"/>
            <a:ext cx="2906926" cy="72815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C">
  <p:cSld name="TITLE_1_1">
    <p:spTree>
      <p:nvGrpSpPr>
        <p:cNvPr id="22" name="Shape 22"/>
        <p:cNvGrpSpPr/>
        <p:nvPr/>
      </p:nvGrpSpPr>
      <p:grpSpPr>
        <a:xfrm>
          <a:off x="0" y="0"/>
          <a:ext cx="0" cy="0"/>
          <a:chOff x="0" y="0"/>
          <a:chExt cx="0" cy="0"/>
        </a:xfrm>
      </p:grpSpPr>
      <p:sp>
        <p:nvSpPr>
          <p:cNvPr id="23" name="Google Shape;23;p4"/>
          <p:cNvSpPr/>
          <p:nvPr/>
        </p:nvSpPr>
        <p:spPr>
          <a:xfrm>
            <a:off x="-25125" y="-25125"/>
            <a:ext cx="9169200" cy="3064800"/>
          </a:xfrm>
          <a:prstGeom prst="rect">
            <a:avLst/>
          </a:prstGeom>
          <a:solidFill>
            <a:srgbClr val="23A59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Open Sans"/>
              <a:ea typeface="Open Sans"/>
              <a:cs typeface="Open Sans"/>
              <a:sym typeface="Open Sans"/>
            </a:endParaRPr>
          </a:p>
        </p:txBody>
      </p:sp>
      <p:cxnSp>
        <p:nvCxnSpPr>
          <p:cNvPr id="24" name="Google Shape;24;p4"/>
          <p:cNvCxnSpPr/>
          <p:nvPr/>
        </p:nvCxnSpPr>
        <p:spPr>
          <a:xfrm>
            <a:off x="4278300" y="2751163"/>
            <a:ext cx="587400" cy="0"/>
          </a:xfrm>
          <a:prstGeom prst="straightConnector1">
            <a:avLst/>
          </a:prstGeom>
          <a:noFill/>
          <a:ln cap="flat" cmpd="sng" w="76200">
            <a:solidFill>
              <a:srgbClr val="490F52"/>
            </a:solidFill>
            <a:prstDash val="solid"/>
            <a:round/>
            <a:headEnd len="sm" w="sm" type="none"/>
            <a:tailEnd len="sm" w="sm" type="none"/>
          </a:ln>
        </p:spPr>
      </p:cxnSp>
      <p:sp>
        <p:nvSpPr>
          <p:cNvPr id="25" name="Google Shape;25;p4"/>
          <p:cNvSpPr txBox="1"/>
          <p:nvPr>
            <p:ph type="ctrTitle"/>
          </p:nvPr>
        </p:nvSpPr>
        <p:spPr>
          <a:xfrm>
            <a:off x="311700" y="595975"/>
            <a:ext cx="8520600" cy="1957800"/>
          </a:xfrm>
          <a:prstGeom prst="rect">
            <a:avLst/>
          </a:prstGeom>
        </p:spPr>
        <p:txBody>
          <a:bodyPr anchorCtr="0" anchor="b" bIns="91425" lIns="91425" spcFirstLastPara="1" rIns="91425" wrap="square" tIns="91425">
            <a:normAutofit/>
          </a:bodyPr>
          <a:lstStyle>
            <a:lvl1pPr lvl="0" rtl="0" algn="ctr">
              <a:spcBef>
                <a:spcPts val="0"/>
              </a:spcBef>
              <a:spcAft>
                <a:spcPts val="0"/>
              </a:spcAft>
              <a:buClr>
                <a:srgbClr val="FFFFFF"/>
              </a:buClr>
              <a:buSzPts val="5400"/>
              <a:buFont typeface="Open Sans ExtraBold"/>
              <a:buNone/>
              <a:defRPr sz="5400">
                <a:solidFill>
                  <a:srgbClr val="FFFFFF"/>
                </a:solidFill>
                <a:latin typeface="Open Sans ExtraBold"/>
                <a:ea typeface="Open Sans ExtraBold"/>
                <a:cs typeface="Open Sans ExtraBold"/>
                <a:sym typeface="Open Sans ExtraBold"/>
              </a:defRPr>
            </a:lvl1pPr>
            <a:lvl2pPr lvl="1" rtl="0" algn="ctr">
              <a:spcBef>
                <a:spcPts val="0"/>
              </a:spcBef>
              <a:spcAft>
                <a:spcPts val="0"/>
              </a:spcAft>
              <a:buSzPts val="5400"/>
              <a:buNone/>
              <a:defRPr sz="5400"/>
            </a:lvl2pPr>
            <a:lvl3pPr lvl="2" rtl="0" algn="ctr">
              <a:spcBef>
                <a:spcPts val="0"/>
              </a:spcBef>
              <a:spcAft>
                <a:spcPts val="0"/>
              </a:spcAft>
              <a:buSzPts val="5400"/>
              <a:buNone/>
              <a:defRPr sz="5400"/>
            </a:lvl3pPr>
            <a:lvl4pPr lvl="3" rtl="0" algn="ctr">
              <a:spcBef>
                <a:spcPts val="0"/>
              </a:spcBef>
              <a:spcAft>
                <a:spcPts val="0"/>
              </a:spcAft>
              <a:buSzPts val="5400"/>
              <a:buNone/>
              <a:defRPr sz="5400"/>
            </a:lvl4pPr>
            <a:lvl5pPr lvl="4" rtl="0" algn="ctr">
              <a:spcBef>
                <a:spcPts val="0"/>
              </a:spcBef>
              <a:spcAft>
                <a:spcPts val="0"/>
              </a:spcAft>
              <a:buSzPts val="5400"/>
              <a:buNone/>
              <a:defRPr sz="5400"/>
            </a:lvl5pPr>
            <a:lvl6pPr lvl="5" rtl="0" algn="ctr">
              <a:spcBef>
                <a:spcPts val="0"/>
              </a:spcBef>
              <a:spcAft>
                <a:spcPts val="0"/>
              </a:spcAft>
              <a:buSzPts val="5400"/>
              <a:buNone/>
              <a:defRPr sz="5400"/>
            </a:lvl6pPr>
            <a:lvl7pPr lvl="6" rtl="0" algn="ctr">
              <a:spcBef>
                <a:spcPts val="0"/>
              </a:spcBef>
              <a:spcAft>
                <a:spcPts val="0"/>
              </a:spcAft>
              <a:buSzPts val="5400"/>
              <a:buNone/>
              <a:defRPr sz="5400"/>
            </a:lvl7pPr>
            <a:lvl8pPr lvl="7" rtl="0" algn="ctr">
              <a:spcBef>
                <a:spcPts val="0"/>
              </a:spcBef>
              <a:spcAft>
                <a:spcPts val="0"/>
              </a:spcAft>
              <a:buSzPts val="5400"/>
              <a:buNone/>
              <a:defRPr sz="5400"/>
            </a:lvl8pPr>
            <a:lvl9pPr lvl="8" rtl="0" algn="ctr">
              <a:spcBef>
                <a:spcPts val="0"/>
              </a:spcBef>
              <a:spcAft>
                <a:spcPts val="0"/>
              </a:spcAft>
              <a:buSzPts val="5400"/>
              <a:buNone/>
              <a:defRPr sz="5400"/>
            </a:lvl9pPr>
          </a:lstStyle>
          <a:p/>
        </p:txBody>
      </p:sp>
      <p:sp>
        <p:nvSpPr>
          <p:cNvPr id="26" name="Google Shape;26;p4"/>
          <p:cNvSpPr txBox="1"/>
          <p:nvPr>
            <p:ph idx="1" type="subTitle"/>
          </p:nvPr>
        </p:nvSpPr>
        <p:spPr>
          <a:xfrm>
            <a:off x="311700" y="3580323"/>
            <a:ext cx="8520600" cy="7335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400"/>
              <a:buNone/>
              <a:defRPr sz="2400"/>
            </a:lvl1pPr>
            <a:lvl2pPr lvl="1" rtl="0" algn="ctr">
              <a:lnSpc>
                <a:spcPct val="100000"/>
              </a:lnSpc>
              <a:spcBef>
                <a:spcPts val="0"/>
              </a:spcBef>
              <a:spcAft>
                <a:spcPts val="0"/>
              </a:spcAft>
              <a:buSzPts val="2400"/>
              <a:buNone/>
              <a:defRPr sz="2400"/>
            </a:lvl2pPr>
            <a:lvl3pPr lvl="2" rtl="0" algn="ctr">
              <a:lnSpc>
                <a:spcPct val="100000"/>
              </a:lnSpc>
              <a:spcBef>
                <a:spcPts val="0"/>
              </a:spcBef>
              <a:spcAft>
                <a:spcPts val="0"/>
              </a:spcAft>
              <a:buSzPts val="2400"/>
              <a:buNone/>
              <a:defRPr sz="2400"/>
            </a:lvl3pPr>
            <a:lvl4pPr lvl="3" rtl="0" algn="ctr">
              <a:lnSpc>
                <a:spcPct val="100000"/>
              </a:lnSpc>
              <a:spcBef>
                <a:spcPts val="0"/>
              </a:spcBef>
              <a:spcAft>
                <a:spcPts val="0"/>
              </a:spcAft>
              <a:buSzPts val="2400"/>
              <a:buNone/>
              <a:defRPr sz="2400"/>
            </a:lvl4pPr>
            <a:lvl5pPr lvl="4" rtl="0" algn="ctr">
              <a:lnSpc>
                <a:spcPct val="100000"/>
              </a:lnSpc>
              <a:spcBef>
                <a:spcPts val="0"/>
              </a:spcBef>
              <a:spcAft>
                <a:spcPts val="0"/>
              </a:spcAft>
              <a:buSzPts val="2400"/>
              <a:buNone/>
              <a:defRPr sz="2400"/>
            </a:lvl5pPr>
            <a:lvl6pPr lvl="5" rtl="0" algn="ctr">
              <a:lnSpc>
                <a:spcPct val="100000"/>
              </a:lnSpc>
              <a:spcBef>
                <a:spcPts val="0"/>
              </a:spcBef>
              <a:spcAft>
                <a:spcPts val="0"/>
              </a:spcAft>
              <a:buSzPts val="2400"/>
              <a:buNone/>
              <a:defRPr sz="2400"/>
            </a:lvl6pPr>
            <a:lvl7pPr lvl="6" rtl="0" algn="ctr">
              <a:lnSpc>
                <a:spcPct val="100000"/>
              </a:lnSpc>
              <a:spcBef>
                <a:spcPts val="0"/>
              </a:spcBef>
              <a:spcAft>
                <a:spcPts val="0"/>
              </a:spcAft>
              <a:buSzPts val="2400"/>
              <a:buNone/>
              <a:defRPr sz="2400"/>
            </a:lvl7pPr>
            <a:lvl8pPr lvl="7" rtl="0" algn="ctr">
              <a:lnSpc>
                <a:spcPct val="100000"/>
              </a:lnSpc>
              <a:spcBef>
                <a:spcPts val="0"/>
              </a:spcBef>
              <a:spcAft>
                <a:spcPts val="0"/>
              </a:spcAft>
              <a:buSzPts val="2400"/>
              <a:buNone/>
              <a:defRPr sz="2400"/>
            </a:lvl8pPr>
            <a:lvl9pPr lvl="8" rtl="0" algn="ctr">
              <a:lnSpc>
                <a:spcPct val="100000"/>
              </a:lnSpc>
              <a:spcBef>
                <a:spcPts val="0"/>
              </a:spcBef>
              <a:spcAft>
                <a:spcPts val="0"/>
              </a:spcAft>
              <a:buSzPts val="2400"/>
              <a:buNone/>
              <a:defRPr sz="2400"/>
            </a:lvl9pPr>
          </a:lstStyle>
          <a:p/>
        </p:txBody>
      </p:sp>
      <p:sp>
        <p:nvSpPr>
          <p:cNvPr id="27" name="Google Shape;27;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28" name="Google Shape;28;p4"/>
          <p:cNvPicPr preferRelativeResize="0"/>
          <p:nvPr/>
        </p:nvPicPr>
        <p:blipFill>
          <a:blip r:embed="rId2">
            <a:alphaModFix/>
          </a:blip>
          <a:stretch>
            <a:fillRect/>
          </a:stretch>
        </p:blipFill>
        <p:spPr>
          <a:xfrm>
            <a:off x="113050" y="4511376"/>
            <a:ext cx="2177562" cy="54545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rgbClr val="490F52"/>
        </a:solidFill>
      </p:bgPr>
    </p:bg>
    <p:spTree>
      <p:nvGrpSpPr>
        <p:cNvPr id="29" name="Shape 29"/>
        <p:cNvGrpSpPr/>
        <p:nvPr/>
      </p:nvGrpSpPr>
      <p:grpSpPr>
        <a:xfrm>
          <a:off x="0" y="0"/>
          <a:ext cx="0" cy="0"/>
          <a:chOff x="0" y="0"/>
          <a:chExt cx="0" cy="0"/>
        </a:xfrm>
      </p:grpSpPr>
      <p:sp>
        <p:nvSpPr>
          <p:cNvPr id="30" name="Google Shape;30;p5"/>
          <p:cNvSpPr txBox="1"/>
          <p:nvPr>
            <p:ph type="title"/>
          </p:nvPr>
        </p:nvSpPr>
        <p:spPr>
          <a:xfrm>
            <a:off x="514800" y="1348800"/>
            <a:ext cx="8114400" cy="2445900"/>
          </a:xfrm>
          <a:prstGeom prst="rect">
            <a:avLst/>
          </a:prstGeom>
        </p:spPr>
        <p:txBody>
          <a:bodyPr anchorCtr="0" anchor="b" bIns="91425" lIns="91425" spcFirstLastPara="1" rIns="91425" wrap="square" tIns="91425">
            <a:spAutoFit/>
          </a:bodyPr>
          <a:lstStyle>
            <a:lvl1pPr lvl="0" algn="ctr">
              <a:spcBef>
                <a:spcPts val="0"/>
              </a:spcBef>
              <a:spcAft>
                <a:spcPts val="0"/>
              </a:spcAft>
              <a:buClr>
                <a:schemeClr val="lt1"/>
              </a:buClr>
              <a:buSzPts val="6800"/>
              <a:buNone/>
              <a:defRPr sz="6800">
                <a:solidFill>
                  <a:schemeClr val="lt1"/>
                </a:solidFill>
              </a:defRPr>
            </a:lvl1pPr>
            <a:lvl2pPr lvl="1">
              <a:spcBef>
                <a:spcPts val="0"/>
              </a:spcBef>
              <a:spcAft>
                <a:spcPts val="0"/>
              </a:spcAft>
              <a:buClr>
                <a:schemeClr val="lt1"/>
              </a:buClr>
              <a:buSzPts val="6800"/>
              <a:buNone/>
              <a:defRPr sz="6800">
                <a:solidFill>
                  <a:schemeClr val="lt1"/>
                </a:solidFill>
              </a:defRPr>
            </a:lvl2pPr>
            <a:lvl3pPr lvl="2">
              <a:spcBef>
                <a:spcPts val="0"/>
              </a:spcBef>
              <a:spcAft>
                <a:spcPts val="0"/>
              </a:spcAft>
              <a:buClr>
                <a:schemeClr val="lt1"/>
              </a:buClr>
              <a:buSzPts val="6800"/>
              <a:buNone/>
              <a:defRPr sz="6800">
                <a:solidFill>
                  <a:schemeClr val="lt1"/>
                </a:solidFill>
              </a:defRPr>
            </a:lvl3pPr>
            <a:lvl4pPr lvl="3">
              <a:spcBef>
                <a:spcPts val="0"/>
              </a:spcBef>
              <a:spcAft>
                <a:spcPts val="0"/>
              </a:spcAft>
              <a:buClr>
                <a:schemeClr val="lt1"/>
              </a:buClr>
              <a:buSzPts val="6800"/>
              <a:buNone/>
              <a:defRPr sz="6800">
                <a:solidFill>
                  <a:schemeClr val="lt1"/>
                </a:solidFill>
              </a:defRPr>
            </a:lvl4pPr>
            <a:lvl5pPr lvl="4">
              <a:spcBef>
                <a:spcPts val="0"/>
              </a:spcBef>
              <a:spcAft>
                <a:spcPts val="0"/>
              </a:spcAft>
              <a:buClr>
                <a:schemeClr val="lt1"/>
              </a:buClr>
              <a:buSzPts val="6800"/>
              <a:buNone/>
              <a:defRPr sz="6800">
                <a:solidFill>
                  <a:schemeClr val="lt1"/>
                </a:solidFill>
              </a:defRPr>
            </a:lvl5pPr>
            <a:lvl6pPr lvl="5">
              <a:spcBef>
                <a:spcPts val="0"/>
              </a:spcBef>
              <a:spcAft>
                <a:spcPts val="0"/>
              </a:spcAft>
              <a:buClr>
                <a:schemeClr val="lt1"/>
              </a:buClr>
              <a:buSzPts val="6800"/>
              <a:buNone/>
              <a:defRPr sz="6800">
                <a:solidFill>
                  <a:schemeClr val="lt1"/>
                </a:solidFill>
              </a:defRPr>
            </a:lvl6pPr>
            <a:lvl7pPr lvl="6">
              <a:spcBef>
                <a:spcPts val="0"/>
              </a:spcBef>
              <a:spcAft>
                <a:spcPts val="0"/>
              </a:spcAft>
              <a:buClr>
                <a:schemeClr val="lt1"/>
              </a:buClr>
              <a:buSzPts val="6800"/>
              <a:buNone/>
              <a:defRPr sz="6800">
                <a:solidFill>
                  <a:schemeClr val="lt1"/>
                </a:solidFill>
              </a:defRPr>
            </a:lvl7pPr>
            <a:lvl8pPr lvl="7">
              <a:spcBef>
                <a:spcPts val="0"/>
              </a:spcBef>
              <a:spcAft>
                <a:spcPts val="0"/>
              </a:spcAft>
              <a:buClr>
                <a:schemeClr val="lt1"/>
              </a:buClr>
              <a:buSzPts val="6800"/>
              <a:buNone/>
              <a:defRPr sz="6800">
                <a:solidFill>
                  <a:schemeClr val="lt1"/>
                </a:solidFill>
              </a:defRPr>
            </a:lvl8pPr>
            <a:lvl9pPr lvl="8">
              <a:spcBef>
                <a:spcPts val="0"/>
              </a:spcBef>
              <a:spcAft>
                <a:spcPts val="0"/>
              </a:spcAft>
              <a:buClr>
                <a:schemeClr val="lt1"/>
              </a:buClr>
              <a:buSzPts val="6800"/>
              <a:buNone/>
              <a:defRPr sz="6800">
                <a:solidFill>
                  <a:schemeClr val="lt1"/>
                </a:solidFill>
              </a:defRPr>
            </a:lvl9pPr>
          </a:lstStyle>
          <a:p/>
        </p:txBody>
      </p:sp>
      <p:sp>
        <p:nvSpPr>
          <p:cNvPr id="31" name="Google Shape;31;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bg>
      <p:bgPr>
        <a:solidFill>
          <a:srgbClr val="23A595"/>
        </a:solidFill>
      </p:bgPr>
    </p:bg>
    <p:spTree>
      <p:nvGrpSpPr>
        <p:cNvPr id="32" name="Shape 32"/>
        <p:cNvGrpSpPr/>
        <p:nvPr/>
      </p:nvGrpSpPr>
      <p:grpSpPr>
        <a:xfrm>
          <a:off x="0" y="0"/>
          <a:ext cx="0" cy="0"/>
          <a:chOff x="0" y="0"/>
          <a:chExt cx="0" cy="0"/>
        </a:xfrm>
      </p:grpSpPr>
      <p:sp>
        <p:nvSpPr>
          <p:cNvPr id="33" name="Google Shape;33;p6"/>
          <p:cNvSpPr txBox="1"/>
          <p:nvPr>
            <p:ph type="title"/>
          </p:nvPr>
        </p:nvSpPr>
        <p:spPr>
          <a:xfrm>
            <a:off x="514800" y="1348800"/>
            <a:ext cx="8114400" cy="2445900"/>
          </a:xfrm>
          <a:prstGeom prst="rect">
            <a:avLst/>
          </a:prstGeom>
        </p:spPr>
        <p:txBody>
          <a:bodyPr anchorCtr="0" anchor="b" bIns="91425" lIns="91425" spcFirstLastPara="1" rIns="91425" wrap="square" tIns="91425">
            <a:spAutoFit/>
          </a:bodyPr>
          <a:lstStyle>
            <a:lvl1pPr lvl="0" rtl="0" algn="ctr">
              <a:spcBef>
                <a:spcPts val="0"/>
              </a:spcBef>
              <a:spcAft>
                <a:spcPts val="0"/>
              </a:spcAft>
              <a:buClr>
                <a:schemeClr val="lt1"/>
              </a:buClr>
              <a:buSzPts val="6800"/>
              <a:buNone/>
              <a:defRPr sz="6800">
                <a:solidFill>
                  <a:schemeClr val="lt1"/>
                </a:solidFill>
              </a:defRPr>
            </a:lvl1pPr>
            <a:lvl2pPr lvl="1" rtl="0">
              <a:spcBef>
                <a:spcPts val="0"/>
              </a:spcBef>
              <a:spcAft>
                <a:spcPts val="0"/>
              </a:spcAft>
              <a:buClr>
                <a:schemeClr val="lt1"/>
              </a:buClr>
              <a:buSzPts val="6800"/>
              <a:buNone/>
              <a:defRPr sz="6800">
                <a:solidFill>
                  <a:schemeClr val="lt1"/>
                </a:solidFill>
              </a:defRPr>
            </a:lvl2pPr>
            <a:lvl3pPr lvl="2" rtl="0">
              <a:spcBef>
                <a:spcPts val="0"/>
              </a:spcBef>
              <a:spcAft>
                <a:spcPts val="0"/>
              </a:spcAft>
              <a:buClr>
                <a:schemeClr val="lt1"/>
              </a:buClr>
              <a:buSzPts val="6800"/>
              <a:buNone/>
              <a:defRPr sz="6800">
                <a:solidFill>
                  <a:schemeClr val="lt1"/>
                </a:solidFill>
              </a:defRPr>
            </a:lvl3pPr>
            <a:lvl4pPr lvl="3" rtl="0">
              <a:spcBef>
                <a:spcPts val="0"/>
              </a:spcBef>
              <a:spcAft>
                <a:spcPts val="0"/>
              </a:spcAft>
              <a:buClr>
                <a:schemeClr val="lt1"/>
              </a:buClr>
              <a:buSzPts val="6800"/>
              <a:buNone/>
              <a:defRPr sz="6800">
                <a:solidFill>
                  <a:schemeClr val="lt1"/>
                </a:solidFill>
              </a:defRPr>
            </a:lvl4pPr>
            <a:lvl5pPr lvl="4" rtl="0">
              <a:spcBef>
                <a:spcPts val="0"/>
              </a:spcBef>
              <a:spcAft>
                <a:spcPts val="0"/>
              </a:spcAft>
              <a:buClr>
                <a:schemeClr val="lt1"/>
              </a:buClr>
              <a:buSzPts val="6800"/>
              <a:buNone/>
              <a:defRPr sz="6800">
                <a:solidFill>
                  <a:schemeClr val="lt1"/>
                </a:solidFill>
              </a:defRPr>
            </a:lvl5pPr>
            <a:lvl6pPr lvl="5" rtl="0">
              <a:spcBef>
                <a:spcPts val="0"/>
              </a:spcBef>
              <a:spcAft>
                <a:spcPts val="0"/>
              </a:spcAft>
              <a:buClr>
                <a:schemeClr val="lt1"/>
              </a:buClr>
              <a:buSzPts val="6800"/>
              <a:buNone/>
              <a:defRPr sz="6800">
                <a:solidFill>
                  <a:schemeClr val="lt1"/>
                </a:solidFill>
              </a:defRPr>
            </a:lvl6pPr>
            <a:lvl7pPr lvl="6" rtl="0">
              <a:spcBef>
                <a:spcPts val="0"/>
              </a:spcBef>
              <a:spcAft>
                <a:spcPts val="0"/>
              </a:spcAft>
              <a:buClr>
                <a:schemeClr val="lt1"/>
              </a:buClr>
              <a:buSzPts val="6800"/>
              <a:buNone/>
              <a:defRPr sz="6800">
                <a:solidFill>
                  <a:schemeClr val="lt1"/>
                </a:solidFill>
              </a:defRPr>
            </a:lvl7pPr>
            <a:lvl8pPr lvl="7" rtl="0">
              <a:spcBef>
                <a:spcPts val="0"/>
              </a:spcBef>
              <a:spcAft>
                <a:spcPts val="0"/>
              </a:spcAft>
              <a:buClr>
                <a:schemeClr val="lt1"/>
              </a:buClr>
              <a:buSzPts val="6800"/>
              <a:buNone/>
              <a:defRPr sz="6800">
                <a:solidFill>
                  <a:schemeClr val="lt1"/>
                </a:solidFill>
              </a:defRPr>
            </a:lvl8pPr>
            <a:lvl9pPr lvl="8" rtl="0">
              <a:spcBef>
                <a:spcPts val="0"/>
              </a:spcBef>
              <a:spcAft>
                <a:spcPts val="0"/>
              </a:spcAft>
              <a:buClr>
                <a:schemeClr val="lt1"/>
              </a:buClr>
              <a:buSzPts val="6800"/>
              <a:buNone/>
              <a:defRPr sz="6800">
                <a:solidFill>
                  <a:schemeClr val="lt1"/>
                </a:solidFill>
              </a:defRPr>
            </a:lvl9pPr>
          </a:lstStyle>
          <a:p/>
        </p:txBody>
      </p:sp>
      <p:sp>
        <p:nvSpPr>
          <p:cNvPr id="34" name="Google Shape;34;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A" type="tx">
  <p:cSld name="TITLE_AND_BODY">
    <p:spTree>
      <p:nvGrpSpPr>
        <p:cNvPr id="35" name="Shape 35"/>
        <p:cNvGrpSpPr/>
        <p:nvPr/>
      </p:nvGrpSpPr>
      <p:grpSpPr>
        <a:xfrm>
          <a:off x="0" y="0"/>
          <a:ext cx="0" cy="0"/>
          <a:chOff x="0" y="0"/>
          <a:chExt cx="0" cy="0"/>
        </a:xfrm>
      </p:grpSpPr>
      <p:sp>
        <p:nvSpPr>
          <p:cNvPr id="36" name="Google Shape;36;p7"/>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7" name="Google Shape;37;p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30200" lvl="0" marL="457200">
              <a:spcBef>
                <a:spcPts val="0"/>
              </a:spcBef>
              <a:spcAft>
                <a:spcPts val="0"/>
              </a:spcAft>
              <a:buSzPts val="1600"/>
              <a:buChar char="●"/>
              <a:defRPr/>
            </a:lvl1pPr>
            <a:lvl2pPr indent="-330200" lvl="1" marL="914400">
              <a:spcBef>
                <a:spcPts val="0"/>
              </a:spcBef>
              <a:spcAft>
                <a:spcPts val="0"/>
              </a:spcAft>
              <a:buSzPts val="1600"/>
              <a:buChar char="○"/>
              <a:defRPr/>
            </a:lvl2pPr>
            <a:lvl3pPr indent="-330200" lvl="2" marL="1371600">
              <a:spcBef>
                <a:spcPts val="0"/>
              </a:spcBef>
              <a:spcAft>
                <a:spcPts val="0"/>
              </a:spcAft>
              <a:buSzPts val="1600"/>
              <a:buChar char="■"/>
              <a:defRPr/>
            </a:lvl3pPr>
            <a:lvl4pPr indent="-330200" lvl="3" marL="1828800">
              <a:spcBef>
                <a:spcPts val="0"/>
              </a:spcBef>
              <a:spcAft>
                <a:spcPts val="0"/>
              </a:spcAft>
              <a:buSzPts val="1600"/>
              <a:buChar char="●"/>
              <a:defRPr/>
            </a:lvl4pPr>
            <a:lvl5pPr indent="-330200" lvl="4" marL="2286000">
              <a:spcBef>
                <a:spcPts val="0"/>
              </a:spcBef>
              <a:spcAft>
                <a:spcPts val="0"/>
              </a:spcAft>
              <a:buSzPts val="1600"/>
              <a:buChar char="○"/>
              <a:defRPr/>
            </a:lvl5pPr>
            <a:lvl6pPr indent="-330200" lvl="5" marL="2743200">
              <a:spcBef>
                <a:spcPts val="0"/>
              </a:spcBef>
              <a:spcAft>
                <a:spcPts val="0"/>
              </a:spcAft>
              <a:buSzPts val="1600"/>
              <a:buChar char="■"/>
              <a:defRPr/>
            </a:lvl6pPr>
            <a:lvl7pPr indent="-330200" lvl="6" marL="3200400">
              <a:spcBef>
                <a:spcPts val="0"/>
              </a:spcBef>
              <a:spcAft>
                <a:spcPts val="0"/>
              </a:spcAft>
              <a:buSzPts val="1600"/>
              <a:buChar char="●"/>
              <a:defRPr/>
            </a:lvl7pPr>
            <a:lvl8pPr indent="-330200" lvl="7" marL="3657600">
              <a:spcBef>
                <a:spcPts val="0"/>
              </a:spcBef>
              <a:spcAft>
                <a:spcPts val="0"/>
              </a:spcAft>
              <a:buSzPts val="1600"/>
              <a:buChar char="○"/>
              <a:defRPr/>
            </a:lvl8pPr>
            <a:lvl9pPr indent="-330200" lvl="8" marL="4114800">
              <a:spcBef>
                <a:spcPts val="0"/>
              </a:spcBef>
              <a:spcAft>
                <a:spcPts val="0"/>
              </a:spcAft>
              <a:buSzPts val="1600"/>
              <a:buChar char="■"/>
              <a:defRPr/>
            </a:lvl9pPr>
          </a:lstStyle>
          <a:p/>
        </p:txBody>
      </p:sp>
      <p:sp>
        <p:nvSpPr>
          <p:cNvPr id="38" name="Google Shape;38;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B">
  <p:cSld name="TITLE_AND_BODY_1">
    <p:spTree>
      <p:nvGrpSpPr>
        <p:cNvPr id="39" name="Shape 39"/>
        <p:cNvGrpSpPr/>
        <p:nvPr/>
      </p:nvGrpSpPr>
      <p:grpSpPr>
        <a:xfrm>
          <a:off x="0" y="0"/>
          <a:ext cx="0" cy="0"/>
          <a:chOff x="0" y="0"/>
          <a:chExt cx="0" cy="0"/>
        </a:xfrm>
      </p:grpSpPr>
      <p:sp>
        <p:nvSpPr>
          <p:cNvPr id="40" name="Google Shape;40;p8"/>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23A595"/>
              </a:buClr>
              <a:buSzPts val="3000"/>
              <a:buNone/>
              <a:defRPr>
                <a:solidFill>
                  <a:srgbClr val="23A595"/>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41" name="Google Shape;41;p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30200" lvl="0" marL="457200" rtl="0">
              <a:spcBef>
                <a:spcPts val="0"/>
              </a:spcBef>
              <a:spcAft>
                <a:spcPts val="0"/>
              </a:spcAft>
              <a:buSzPts val="1600"/>
              <a:buChar char="●"/>
              <a:defRPr/>
            </a:lvl1pPr>
            <a:lvl2pPr indent="-330200" lvl="1" marL="914400" rtl="0">
              <a:spcBef>
                <a:spcPts val="0"/>
              </a:spcBef>
              <a:spcAft>
                <a:spcPts val="0"/>
              </a:spcAft>
              <a:buSzPts val="1600"/>
              <a:buChar char="○"/>
              <a:defRPr/>
            </a:lvl2pPr>
            <a:lvl3pPr indent="-330200" lvl="2" marL="1371600" rtl="0">
              <a:spcBef>
                <a:spcPts val="0"/>
              </a:spcBef>
              <a:spcAft>
                <a:spcPts val="0"/>
              </a:spcAft>
              <a:buSzPts val="1600"/>
              <a:buChar char="■"/>
              <a:defRPr/>
            </a:lvl3pPr>
            <a:lvl4pPr indent="-330200" lvl="3" marL="1828800" rtl="0">
              <a:spcBef>
                <a:spcPts val="0"/>
              </a:spcBef>
              <a:spcAft>
                <a:spcPts val="0"/>
              </a:spcAft>
              <a:buSzPts val="1600"/>
              <a:buChar char="●"/>
              <a:defRPr/>
            </a:lvl4pPr>
            <a:lvl5pPr indent="-330200" lvl="4" marL="2286000" rtl="0">
              <a:spcBef>
                <a:spcPts val="0"/>
              </a:spcBef>
              <a:spcAft>
                <a:spcPts val="0"/>
              </a:spcAft>
              <a:buSzPts val="1600"/>
              <a:buChar char="○"/>
              <a:defRPr/>
            </a:lvl5pPr>
            <a:lvl6pPr indent="-330200" lvl="5" marL="2743200" rtl="0">
              <a:spcBef>
                <a:spcPts val="0"/>
              </a:spcBef>
              <a:spcAft>
                <a:spcPts val="0"/>
              </a:spcAft>
              <a:buSzPts val="1600"/>
              <a:buChar char="■"/>
              <a:defRPr/>
            </a:lvl6pPr>
            <a:lvl7pPr indent="-330200" lvl="6" marL="3200400" rtl="0">
              <a:spcBef>
                <a:spcPts val="0"/>
              </a:spcBef>
              <a:spcAft>
                <a:spcPts val="0"/>
              </a:spcAft>
              <a:buSzPts val="1600"/>
              <a:buChar char="●"/>
              <a:defRPr/>
            </a:lvl7pPr>
            <a:lvl8pPr indent="-330200" lvl="7" marL="3657600" rtl="0">
              <a:spcBef>
                <a:spcPts val="0"/>
              </a:spcBef>
              <a:spcAft>
                <a:spcPts val="0"/>
              </a:spcAft>
              <a:buSzPts val="1600"/>
              <a:buChar char="○"/>
              <a:defRPr/>
            </a:lvl8pPr>
            <a:lvl9pPr indent="-330200" lvl="8" marL="4114800" rtl="0">
              <a:spcBef>
                <a:spcPts val="0"/>
              </a:spcBef>
              <a:spcAft>
                <a:spcPts val="0"/>
              </a:spcAft>
              <a:buSzPts val="1600"/>
              <a:buChar char="■"/>
              <a:defRPr/>
            </a:lvl9pPr>
          </a:lstStyle>
          <a:p/>
        </p:txBody>
      </p:sp>
      <p:sp>
        <p:nvSpPr>
          <p:cNvPr id="42" name="Google Shape;42;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3" name="Shape 43"/>
        <p:cNvGrpSpPr/>
        <p:nvPr/>
      </p:nvGrpSpPr>
      <p:grpSpPr>
        <a:xfrm>
          <a:off x="0" y="0"/>
          <a:ext cx="0" cy="0"/>
          <a:chOff x="0" y="0"/>
          <a:chExt cx="0" cy="0"/>
        </a:xfrm>
      </p:grpSpPr>
      <p:sp>
        <p:nvSpPr>
          <p:cNvPr id="44" name="Google Shape;44;p9"/>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5" name="Google Shape;45;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A">
  <p:cSld name="MAIN_POINT">
    <p:bg>
      <p:bgPr>
        <a:solidFill>
          <a:srgbClr val="490F52"/>
        </a:solidFill>
      </p:bgPr>
    </p:bg>
    <p:spTree>
      <p:nvGrpSpPr>
        <p:cNvPr id="46" name="Shape 46"/>
        <p:cNvGrpSpPr/>
        <p:nvPr/>
      </p:nvGrpSpPr>
      <p:grpSpPr>
        <a:xfrm>
          <a:off x="0" y="0"/>
          <a:ext cx="0" cy="0"/>
          <a:chOff x="0" y="0"/>
          <a:chExt cx="0" cy="0"/>
        </a:xfrm>
      </p:grpSpPr>
      <p:sp>
        <p:nvSpPr>
          <p:cNvPr id="47" name="Google Shape;47;p10"/>
          <p:cNvSpPr txBox="1"/>
          <p:nvPr>
            <p:ph type="title"/>
          </p:nvPr>
        </p:nvSpPr>
        <p:spPr>
          <a:xfrm>
            <a:off x="490250" y="526350"/>
            <a:ext cx="56838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Font typeface="Open Sans ExtraBold"/>
              <a:buNone/>
              <a:defRPr sz="4800">
                <a:solidFill>
                  <a:schemeClr val="lt1"/>
                </a:solidFill>
                <a:latin typeface="Open Sans ExtraBold"/>
                <a:ea typeface="Open Sans ExtraBold"/>
                <a:cs typeface="Open Sans ExtraBold"/>
                <a:sym typeface="Open Sans ExtraBold"/>
              </a:defRPr>
            </a:lvl2pPr>
            <a:lvl3pPr lvl="2">
              <a:spcBef>
                <a:spcPts val="0"/>
              </a:spcBef>
              <a:spcAft>
                <a:spcPts val="0"/>
              </a:spcAft>
              <a:buClr>
                <a:schemeClr val="lt1"/>
              </a:buClr>
              <a:buSzPts val="4800"/>
              <a:buFont typeface="Open Sans ExtraBold"/>
              <a:buNone/>
              <a:defRPr sz="4800">
                <a:solidFill>
                  <a:schemeClr val="lt1"/>
                </a:solidFill>
                <a:latin typeface="Open Sans ExtraBold"/>
                <a:ea typeface="Open Sans ExtraBold"/>
                <a:cs typeface="Open Sans ExtraBold"/>
                <a:sym typeface="Open Sans ExtraBold"/>
              </a:defRPr>
            </a:lvl3pPr>
            <a:lvl4pPr lvl="3">
              <a:spcBef>
                <a:spcPts val="0"/>
              </a:spcBef>
              <a:spcAft>
                <a:spcPts val="0"/>
              </a:spcAft>
              <a:buClr>
                <a:schemeClr val="lt1"/>
              </a:buClr>
              <a:buSzPts val="4800"/>
              <a:buFont typeface="Open Sans ExtraBold"/>
              <a:buNone/>
              <a:defRPr sz="4800">
                <a:solidFill>
                  <a:schemeClr val="lt1"/>
                </a:solidFill>
                <a:latin typeface="Open Sans ExtraBold"/>
                <a:ea typeface="Open Sans ExtraBold"/>
                <a:cs typeface="Open Sans ExtraBold"/>
                <a:sym typeface="Open Sans ExtraBold"/>
              </a:defRPr>
            </a:lvl4pPr>
            <a:lvl5pPr lvl="4">
              <a:spcBef>
                <a:spcPts val="0"/>
              </a:spcBef>
              <a:spcAft>
                <a:spcPts val="0"/>
              </a:spcAft>
              <a:buClr>
                <a:schemeClr val="lt1"/>
              </a:buClr>
              <a:buSzPts val="4800"/>
              <a:buFont typeface="Open Sans ExtraBold"/>
              <a:buNone/>
              <a:defRPr sz="4800">
                <a:solidFill>
                  <a:schemeClr val="lt1"/>
                </a:solidFill>
                <a:latin typeface="Open Sans ExtraBold"/>
                <a:ea typeface="Open Sans ExtraBold"/>
                <a:cs typeface="Open Sans ExtraBold"/>
                <a:sym typeface="Open Sans ExtraBold"/>
              </a:defRPr>
            </a:lvl5pPr>
            <a:lvl6pPr lvl="5">
              <a:spcBef>
                <a:spcPts val="0"/>
              </a:spcBef>
              <a:spcAft>
                <a:spcPts val="0"/>
              </a:spcAft>
              <a:buClr>
                <a:schemeClr val="lt1"/>
              </a:buClr>
              <a:buSzPts val="4800"/>
              <a:buFont typeface="Open Sans ExtraBold"/>
              <a:buNone/>
              <a:defRPr sz="4800">
                <a:solidFill>
                  <a:schemeClr val="lt1"/>
                </a:solidFill>
                <a:latin typeface="Open Sans ExtraBold"/>
                <a:ea typeface="Open Sans ExtraBold"/>
                <a:cs typeface="Open Sans ExtraBold"/>
                <a:sym typeface="Open Sans ExtraBold"/>
              </a:defRPr>
            </a:lvl6pPr>
            <a:lvl7pPr lvl="6">
              <a:spcBef>
                <a:spcPts val="0"/>
              </a:spcBef>
              <a:spcAft>
                <a:spcPts val="0"/>
              </a:spcAft>
              <a:buClr>
                <a:schemeClr val="lt1"/>
              </a:buClr>
              <a:buSzPts val="4800"/>
              <a:buFont typeface="Open Sans ExtraBold"/>
              <a:buNone/>
              <a:defRPr sz="4800">
                <a:solidFill>
                  <a:schemeClr val="lt1"/>
                </a:solidFill>
                <a:latin typeface="Open Sans ExtraBold"/>
                <a:ea typeface="Open Sans ExtraBold"/>
                <a:cs typeface="Open Sans ExtraBold"/>
                <a:sym typeface="Open Sans ExtraBold"/>
              </a:defRPr>
            </a:lvl7pPr>
            <a:lvl8pPr lvl="7">
              <a:spcBef>
                <a:spcPts val="0"/>
              </a:spcBef>
              <a:spcAft>
                <a:spcPts val="0"/>
              </a:spcAft>
              <a:buClr>
                <a:schemeClr val="lt1"/>
              </a:buClr>
              <a:buSzPts val="4800"/>
              <a:buFont typeface="Open Sans ExtraBold"/>
              <a:buNone/>
              <a:defRPr sz="4800">
                <a:solidFill>
                  <a:schemeClr val="lt1"/>
                </a:solidFill>
                <a:latin typeface="Open Sans ExtraBold"/>
                <a:ea typeface="Open Sans ExtraBold"/>
                <a:cs typeface="Open Sans ExtraBold"/>
                <a:sym typeface="Open Sans ExtraBold"/>
              </a:defRPr>
            </a:lvl8pPr>
            <a:lvl9pPr lvl="8">
              <a:spcBef>
                <a:spcPts val="0"/>
              </a:spcBef>
              <a:spcAft>
                <a:spcPts val="0"/>
              </a:spcAft>
              <a:buClr>
                <a:schemeClr val="lt1"/>
              </a:buClr>
              <a:buSzPts val="4800"/>
              <a:buFont typeface="Open Sans ExtraBold"/>
              <a:buNone/>
              <a:defRPr sz="4800">
                <a:solidFill>
                  <a:schemeClr val="lt1"/>
                </a:solidFill>
                <a:latin typeface="Open Sans ExtraBold"/>
                <a:ea typeface="Open Sans ExtraBold"/>
                <a:cs typeface="Open Sans ExtraBold"/>
                <a:sym typeface="Open Sans ExtraBold"/>
              </a:defRPr>
            </a:lvl9pPr>
          </a:lstStyle>
          <a:p/>
        </p:txBody>
      </p:sp>
      <p:sp>
        <p:nvSpPr>
          <p:cNvPr id="48" name="Google Shape;48;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sz="1600">
                <a:solidFill>
                  <a:schemeClr val="lt1"/>
                </a:solidFill>
                <a:latin typeface="Open Sans ExtraBold"/>
                <a:ea typeface="Open Sans ExtraBold"/>
                <a:cs typeface="Open Sans ExtraBold"/>
                <a:sym typeface="Open Sans ExtraBold"/>
              </a:defRPr>
            </a:lvl1pPr>
            <a:lvl2pPr lvl="1">
              <a:buNone/>
              <a:defRPr sz="1600">
                <a:solidFill>
                  <a:schemeClr val="lt1"/>
                </a:solidFill>
                <a:latin typeface="Open Sans ExtraBold"/>
                <a:ea typeface="Open Sans ExtraBold"/>
                <a:cs typeface="Open Sans ExtraBold"/>
                <a:sym typeface="Open Sans ExtraBold"/>
              </a:defRPr>
            </a:lvl2pPr>
            <a:lvl3pPr lvl="2">
              <a:buNone/>
              <a:defRPr sz="1600">
                <a:solidFill>
                  <a:schemeClr val="lt1"/>
                </a:solidFill>
                <a:latin typeface="Open Sans ExtraBold"/>
                <a:ea typeface="Open Sans ExtraBold"/>
                <a:cs typeface="Open Sans ExtraBold"/>
                <a:sym typeface="Open Sans ExtraBold"/>
              </a:defRPr>
            </a:lvl3pPr>
            <a:lvl4pPr lvl="3">
              <a:buNone/>
              <a:defRPr sz="1600">
                <a:solidFill>
                  <a:schemeClr val="lt1"/>
                </a:solidFill>
                <a:latin typeface="Open Sans ExtraBold"/>
                <a:ea typeface="Open Sans ExtraBold"/>
                <a:cs typeface="Open Sans ExtraBold"/>
                <a:sym typeface="Open Sans ExtraBold"/>
              </a:defRPr>
            </a:lvl4pPr>
            <a:lvl5pPr lvl="4">
              <a:buNone/>
              <a:defRPr sz="1600">
                <a:solidFill>
                  <a:schemeClr val="lt1"/>
                </a:solidFill>
                <a:latin typeface="Open Sans ExtraBold"/>
                <a:ea typeface="Open Sans ExtraBold"/>
                <a:cs typeface="Open Sans ExtraBold"/>
                <a:sym typeface="Open Sans ExtraBold"/>
              </a:defRPr>
            </a:lvl5pPr>
            <a:lvl6pPr lvl="5">
              <a:buNone/>
              <a:defRPr sz="1600">
                <a:solidFill>
                  <a:schemeClr val="lt1"/>
                </a:solidFill>
                <a:latin typeface="Open Sans ExtraBold"/>
                <a:ea typeface="Open Sans ExtraBold"/>
                <a:cs typeface="Open Sans ExtraBold"/>
                <a:sym typeface="Open Sans ExtraBold"/>
              </a:defRPr>
            </a:lvl6pPr>
            <a:lvl7pPr lvl="6">
              <a:buNone/>
              <a:defRPr sz="1600">
                <a:solidFill>
                  <a:schemeClr val="lt1"/>
                </a:solidFill>
                <a:latin typeface="Open Sans ExtraBold"/>
                <a:ea typeface="Open Sans ExtraBold"/>
                <a:cs typeface="Open Sans ExtraBold"/>
                <a:sym typeface="Open Sans ExtraBold"/>
              </a:defRPr>
            </a:lvl7pPr>
            <a:lvl8pPr lvl="7">
              <a:buNone/>
              <a:defRPr sz="1600">
                <a:solidFill>
                  <a:schemeClr val="lt1"/>
                </a:solidFill>
                <a:latin typeface="Open Sans ExtraBold"/>
                <a:ea typeface="Open Sans ExtraBold"/>
                <a:cs typeface="Open Sans ExtraBold"/>
                <a:sym typeface="Open Sans ExtraBold"/>
              </a:defRPr>
            </a:lvl8pPr>
            <a:lvl9pPr lvl="8">
              <a:buNone/>
              <a:defRPr sz="1600">
                <a:solidFill>
                  <a:schemeClr val="lt1"/>
                </a:solidFill>
                <a:latin typeface="Open Sans ExtraBold"/>
                <a:ea typeface="Open Sans ExtraBold"/>
                <a:cs typeface="Open Sans ExtraBold"/>
                <a:sym typeface="Open Sans ExtraBold"/>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21"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ameday">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rgbClr val="490F52"/>
              </a:buClr>
              <a:buSzPts val="3000"/>
              <a:buFont typeface="Open Sans ExtraBold"/>
              <a:buNone/>
              <a:defRPr sz="3000">
                <a:solidFill>
                  <a:srgbClr val="490F52"/>
                </a:solidFill>
                <a:latin typeface="Open Sans ExtraBold"/>
                <a:ea typeface="Open Sans ExtraBold"/>
                <a:cs typeface="Open Sans ExtraBold"/>
                <a:sym typeface="Open Sans ExtraBold"/>
              </a:defRPr>
            </a:lvl1pPr>
            <a:lvl2pPr lvl="1">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2pPr>
            <a:lvl3pPr lvl="2">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3pPr>
            <a:lvl4pPr lvl="3">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4pPr>
            <a:lvl5pPr lvl="4">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5pPr>
            <a:lvl6pPr lvl="5">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6pPr>
            <a:lvl7pPr lvl="6">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7pPr>
            <a:lvl8pPr lvl="7">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8pPr>
            <a:lvl9pPr lvl="8">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30200" lvl="0" marL="457200">
              <a:lnSpc>
                <a:spcPct val="115000"/>
              </a:lnSpc>
              <a:spcBef>
                <a:spcPts val="0"/>
              </a:spcBef>
              <a:spcAft>
                <a:spcPts val="0"/>
              </a:spcAft>
              <a:buSzPts val="1600"/>
              <a:buFont typeface="Open Sans"/>
              <a:buChar char="●"/>
              <a:defRPr sz="1600">
                <a:latin typeface="Open Sans"/>
                <a:ea typeface="Open Sans"/>
                <a:cs typeface="Open Sans"/>
                <a:sym typeface="Open Sans"/>
              </a:defRPr>
            </a:lvl1pPr>
            <a:lvl2pPr indent="-330200" lvl="1" marL="914400">
              <a:lnSpc>
                <a:spcPct val="115000"/>
              </a:lnSpc>
              <a:spcBef>
                <a:spcPts val="0"/>
              </a:spcBef>
              <a:spcAft>
                <a:spcPts val="0"/>
              </a:spcAft>
              <a:buSzPts val="1600"/>
              <a:buFont typeface="Open Sans"/>
              <a:buChar char="○"/>
              <a:defRPr sz="1600">
                <a:latin typeface="Open Sans"/>
                <a:ea typeface="Open Sans"/>
                <a:cs typeface="Open Sans"/>
                <a:sym typeface="Open Sans"/>
              </a:defRPr>
            </a:lvl2pPr>
            <a:lvl3pPr indent="-330200" lvl="2" marL="1371600">
              <a:lnSpc>
                <a:spcPct val="115000"/>
              </a:lnSpc>
              <a:spcBef>
                <a:spcPts val="0"/>
              </a:spcBef>
              <a:spcAft>
                <a:spcPts val="0"/>
              </a:spcAft>
              <a:buSzPts val="1600"/>
              <a:buFont typeface="Open Sans"/>
              <a:buChar char="■"/>
              <a:defRPr sz="1600">
                <a:latin typeface="Open Sans"/>
                <a:ea typeface="Open Sans"/>
                <a:cs typeface="Open Sans"/>
                <a:sym typeface="Open Sans"/>
              </a:defRPr>
            </a:lvl3pPr>
            <a:lvl4pPr indent="-330200" lvl="3" marL="1828800">
              <a:lnSpc>
                <a:spcPct val="115000"/>
              </a:lnSpc>
              <a:spcBef>
                <a:spcPts val="0"/>
              </a:spcBef>
              <a:spcAft>
                <a:spcPts val="0"/>
              </a:spcAft>
              <a:buSzPts val="1600"/>
              <a:buFont typeface="Open Sans"/>
              <a:buChar char="●"/>
              <a:defRPr sz="1600">
                <a:latin typeface="Open Sans"/>
                <a:ea typeface="Open Sans"/>
                <a:cs typeface="Open Sans"/>
                <a:sym typeface="Open Sans"/>
              </a:defRPr>
            </a:lvl4pPr>
            <a:lvl5pPr indent="-330200" lvl="4" marL="2286000">
              <a:lnSpc>
                <a:spcPct val="115000"/>
              </a:lnSpc>
              <a:spcBef>
                <a:spcPts val="0"/>
              </a:spcBef>
              <a:spcAft>
                <a:spcPts val="0"/>
              </a:spcAft>
              <a:buSzPts val="1600"/>
              <a:buFont typeface="Open Sans"/>
              <a:buChar char="○"/>
              <a:defRPr sz="1600">
                <a:latin typeface="Open Sans"/>
                <a:ea typeface="Open Sans"/>
                <a:cs typeface="Open Sans"/>
                <a:sym typeface="Open Sans"/>
              </a:defRPr>
            </a:lvl5pPr>
            <a:lvl6pPr indent="-330200" lvl="5" marL="2743200">
              <a:lnSpc>
                <a:spcPct val="115000"/>
              </a:lnSpc>
              <a:spcBef>
                <a:spcPts val="0"/>
              </a:spcBef>
              <a:spcAft>
                <a:spcPts val="0"/>
              </a:spcAft>
              <a:buSzPts val="1600"/>
              <a:buFont typeface="Open Sans"/>
              <a:buChar char="■"/>
              <a:defRPr sz="1600">
                <a:latin typeface="Open Sans"/>
                <a:ea typeface="Open Sans"/>
                <a:cs typeface="Open Sans"/>
                <a:sym typeface="Open Sans"/>
              </a:defRPr>
            </a:lvl6pPr>
            <a:lvl7pPr indent="-330200" lvl="6" marL="3200400">
              <a:lnSpc>
                <a:spcPct val="115000"/>
              </a:lnSpc>
              <a:spcBef>
                <a:spcPts val="0"/>
              </a:spcBef>
              <a:spcAft>
                <a:spcPts val="0"/>
              </a:spcAft>
              <a:buSzPts val="1600"/>
              <a:buFont typeface="Open Sans"/>
              <a:buChar char="●"/>
              <a:defRPr sz="1600">
                <a:latin typeface="Open Sans"/>
                <a:ea typeface="Open Sans"/>
                <a:cs typeface="Open Sans"/>
                <a:sym typeface="Open Sans"/>
              </a:defRPr>
            </a:lvl7pPr>
            <a:lvl8pPr indent="-330200" lvl="7" marL="3657600">
              <a:lnSpc>
                <a:spcPct val="115000"/>
              </a:lnSpc>
              <a:spcBef>
                <a:spcPts val="0"/>
              </a:spcBef>
              <a:spcAft>
                <a:spcPts val="0"/>
              </a:spcAft>
              <a:buSzPts val="1600"/>
              <a:buFont typeface="Open Sans"/>
              <a:buChar char="○"/>
              <a:defRPr sz="1600">
                <a:latin typeface="Open Sans"/>
                <a:ea typeface="Open Sans"/>
                <a:cs typeface="Open Sans"/>
                <a:sym typeface="Open Sans"/>
              </a:defRPr>
            </a:lvl8pPr>
            <a:lvl9pPr indent="-330200" lvl="8" marL="4114800">
              <a:lnSpc>
                <a:spcPct val="115000"/>
              </a:lnSpc>
              <a:spcBef>
                <a:spcPts val="0"/>
              </a:spcBef>
              <a:spcAft>
                <a:spcPts val="0"/>
              </a:spcAft>
              <a:buSzPts val="1600"/>
              <a:buFont typeface="Open Sans"/>
              <a:buChar char="■"/>
              <a:defRPr sz="1600">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Proxima Nova"/>
                <a:ea typeface="Proxima Nova"/>
                <a:cs typeface="Proxima Nova"/>
                <a:sym typeface="Proxima Nova"/>
              </a:defRPr>
            </a:lvl1pPr>
            <a:lvl2pPr lvl="1" algn="r">
              <a:buNone/>
              <a:defRPr sz="1000">
                <a:solidFill>
                  <a:schemeClr val="dk2"/>
                </a:solidFill>
                <a:latin typeface="Proxima Nova"/>
                <a:ea typeface="Proxima Nova"/>
                <a:cs typeface="Proxima Nova"/>
                <a:sym typeface="Proxima Nova"/>
              </a:defRPr>
            </a:lvl2pPr>
            <a:lvl3pPr lvl="2" algn="r">
              <a:buNone/>
              <a:defRPr sz="1000">
                <a:solidFill>
                  <a:schemeClr val="dk2"/>
                </a:solidFill>
                <a:latin typeface="Proxima Nova"/>
                <a:ea typeface="Proxima Nova"/>
                <a:cs typeface="Proxima Nova"/>
                <a:sym typeface="Proxima Nova"/>
              </a:defRPr>
            </a:lvl3pPr>
            <a:lvl4pPr lvl="3" algn="r">
              <a:buNone/>
              <a:defRPr sz="1000">
                <a:solidFill>
                  <a:schemeClr val="dk2"/>
                </a:solidFill>
                <a:latin typeface="Proxima Nova"/>
                <a:ea typeface="Proxima Nova"/>
                <a:cs typeface="Proxima Nova"/>
                <a:sym typeface="Proxima Nova"/>
              </a:defRPr>
            </a:lvl4pPr>
            <a:lvl5pPr lvl="4" algn="r">
              <a:buNone/>
              <a:defRPr sz="1000">
                <a:solidFill>
                  <a:schemeClr val="dk2"/>
                </a:solidFill>
                <a:latin typeface="Proxima Nova"/>
                <a:ea typeface="Proxima Nova"/>
                <a:cs typeface="Proxima Nova"/>
                <a:sym typeface="Proxima Nova"/>
              </a:defRPr>
            </a:lvl5pPr>
            <a:lvl6pPr lvl="5" algn="r">
              <a:buNone/>
              <a:defRPr sz="1000">
                <a:solidFill>
                  <a:schemeClr val="dk2"/>
                </a:solidFill>
                <a:latin typeface="Proxima Nova"/>
                <a:ea typeface="Proxima Nova"/>
                <a:cs typeface="Proxima Nova"/>
                <a:sym typeface="Proxima Nova"/>
              </a:defRPr>
            </a:lvl6pPr>
            <a:lvl7pPr lvl="6" algn="r">
              <a:buNone/>
              <a:defRPr sz="1000">
                <a:solidFill>
                  <a:schemeClr val="dk2"/>
                </a:solidFill>
                <a:latin typeface="Proxima Nova"/>
                <a:ea typeface="Proxima Nova"/>
                <a:cs typeface="Proxima Nova"/>
                <a:sym typeface="Proxima Nova"/>
              </a:defRPr>
            </a:lvl7pPr>
            <a:lvl8pPr lvl="7" algn="r">
              <a:buNone/>
              <a:defRPr sz="1000">
                <a:solidFill>
                  <a:schemeClr val="dk2"/>
                </a:solidFill>
                <a:latin typeface="Proxima Nova"/>
                <a:ea typeface="Proxima Nova"/>
                <a:cs typeface="Proxima Nova"/>
                <a:sym typeface="Proxima Nova"/>
              </a:defRPr>
            </a:lvl8pPr>
            <a:lvl9pPr lvl="8" algn="r">
              <a:buNone/>
              <a:defRPr sz="1000">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hyperlink" Target="https://rules.utah.gov/wp-content/uploads/R501-14.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xml"/><Relationship Id="rId3" Type="http://schemas.openxmlformats.org/officeDocument/2006/relationships/image" Target="../media/image5.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3.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hyperlink" Target="mailto:cbsunit@utah.gov"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7.xml"/><Relationship Id="rId3" Type="http://schemas.openxmlformats.org/officeDocument/2006/relationships/hyperlink" Target="mailto:dhsdacs@utah.gov"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22"/>
          <p:cNvSpPr txBox="1"/>
          <p:nvPr>
            <p:ph type="ctrTitle"/>
          </p:nvPr>
        </p:nvSpPr>
        <p:spPr>
          <a:xfrm>
            <a:off x="311700" y="595975"/>
            <a:ext cx="8520600" cy="19578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Everything you wanted to know about DACS but were afraid to ask</a:t>
            </a:r>
            <a:endParaRPr/>
          </a:p>
        </p:txBody>
      </p:sp>
      <p:sp>
        <p:nvSpPr>
          <p:cNvPr id="101" name="Google Shape;101;p22"/>
          <p:cNvSpPr txBox="1"/>
          <p:nvPr>
            <p:ph idx="1" type="subTitle"/>
          </p:nvPr>
        </p:nvSpPr>
        <p:spPr>
          <a:xfrm>
            <a:off x="311700" y="3580323"/>
            <a:ext cx="8520600" cy="733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Verification and renewal</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23"/>
          <p:cNvSpPr txBox="1"/>
          <p:nvPr>
            <p:ph type="title"/>
          </p:nvPr>
        </p:nvSpPr>
        <p:spPr>
          <a:xfrm>
            <a:off x="265500" y="1375599"/>
            <a:ext cx="4045200" cy="15519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How does a renewal work?</a:t>
            </a:r>
            <a:endParaRPr/>
          </a:p>
        </p:txBody>
      </p:sp>
      <p:sp>
        <p:nvSpPr>
          <p:cNvPr id="107" name="Google Shape;107;p23"/>
          <p:cNvSpPr txBox="1"/>
          <p:nvPr>
            <p:ph idx="1" type="subTitle"/>
          </p:nvPr>
        </p:nvSpPr>
        <p:spPr>
          <a:xfrm>
            <a:off x="265500" y="2981125"/>
            <a:ext cx="4045200" cy="1345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Why do we need to complete a renewal?</a:t>
            </a:r>
            <a:endParaRPr/>
          </a:p>
        </p:txBody>
      </p:sp>
      <p:sp>
        <p:nvSpPr>
          <p:cNvPr id="108" name="Google Shape;108;p23"/>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p>
            <a:pPr indent="-342900" lvl="0" marL="457200" rtl="0" algn="l">
              <a:spcBef>
                <a:spcPts val="0"/>
              </a:spcBef>
              <a:spcAft>
                <a:spcPts val="0"/>
              </a:spcAft>
              <a:buSzPts val="1800"/>
              <a:buChar char="●"/>
            </a:pPr>
            <a:r>
              <a:rPr lang="en" sz="1600"/>
              <a:t>Utah Administrative </a:t>
            </a:r>
            <a:r>
              <a:rPr lang="en" sz="1600" u="sng">
                <a:hlinkClick r:id="rId3"/>
              </a:rPr>
              <a:t>Rule 501-14</a:t>
            </a:r>
            <a:r>
              <a:rPr lang="en" sz="1600"/>
              <a:t> requires screening agents to verify the roster monthly.</a:t>
            </a:r>
            <a:endParaRPr sz="16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4"/>
          <p:cNvSpPr txBox="1"/>
          <p:nvPr>
            <p:ph idx="1" type="body"/>
          </p:nvPr>
        </p:nvSpPr>
        <p:spPr>
          <a:xfrm>
            <a:off x="1572600" y="4389275"/>
            <a:ext cx="5998800" cy="598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Monthly verification</a:t>
            </a:r>
            <a:endParaRPr/>
          </a:p>
        </p:txBody>
      </p:sp>
      <p:pic>
        <p:nvPicPr>
          <p:cNvPr id="114" name="Google Shape;114;p24"/>
          <p:cNvPicPr preferRelativeResize="0"/>
          <p:nvPr/>
        </p:nvPicPr>
        <p:blipFill>
          <a:blip r:embed="rId3">
            <a:alphaModFix/>
          </a:blip>
          <a:stretch>
            <a:fillRect/>
          </a:stretch>
        </p:blipFill>
        <p:spPr>
          <a:xfrm>
            <a:off x="1303425" y="57150"/>
            <a:ext cx="6162600" cy="417065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5"/>
          <p:cNvSpPr txBox="1"/>
          <p:nvPr>
            <p:ph type="title"/>
          </p:nvPr>
        </p:nvSpPr>
        <p:spPr>
          <a:xfrm>
            <a:off x="351750" y="1270050"/>
            <a:ext cx="3841800" cy="2462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700"/>
              <a:t>What portion of the renewal process is my responsibility?</a:t>
            </a:r>
            <a:endParaRPr sz="3700"/>
          </a:p>
        </p:txBody>
      </p:sp>
      <p:sp>
        <p:nvSpPr>
          <p:cNvPr id="120" name="Google Shape;120;p25"/>
          <p:cNvSpPr txBox="1"/>
          <p:nvPr/>
        </p:nvSpPr>
        <p:spPr>
          <a:xfrm>
            <a:off x="4883725" y="446800"/>
            <a:ext cx="4000500" cy="4218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2500">
                <a:solidFill>
                  <a:schemeClr val="dk2"/>
                </a:solidFill>
                <a:latin typeface="Open Sans"/>
                <a:ea typeface="Open Sans"/>
                <a:cs typeface="Open Sans"/>
                <a:sym typeface="Open Sans"/>
              </a:rPr>
              <a:t>Step 1:</a:t>
            </a:r>
            <a:br>
              <a:rPr lang="en" sz="1800">
                <a:solidFill>
                  <a:schemeClr val="dk2"/>
                </a:solidFill>
                <a:latin typeface="Open Sans"/>
                <a:ea typeface="Open Sans"/>
                <a:cs typeface="Open Sans"/>
                <a:sym typeface="Open Sans"/>
              </a:rPr>
            </a:br>
            <a:r>
              <a:rPr lang="en" sz="1600">
                <a:solidFill>
                  <a:schemeClr val="dk2"/>
                </a:solidFill>
                <a:latin typeface="Open Sans"/>
                <a:ea typeface="Open Sans"/>
                <a:cs typeface="Open Sans"/>
                <a:sym typeface="Open Sans"/>
              </a:rPr>
              <a:t>Confirm the applicant profile </a:t>
            </a:r>
            <a:r>
              <a:rPr lang="en" sz="1600">
                <a:solidFill>
                  <a:schemeClr val="dk2"/>
                </a:solidFill>
                <a:latin typeface="Open Sans"/>
                <a:ea typeface="Open Sans"/>
                <a:cs typeface="Open Sans"/>
                <a:sym typeface="Open Sans"/>
              </a:rPr>
              <a:t>information</a:t>
            </a:r>
            <a:r>
              <a:rPr lang="en" sz="1600">
                <a:solidFill>
                  <a:schemeClr val="dk2"/>
                </a:solidFill>
                <a:latin typeface="Open Sans"/>
                <a:ea typeface="Open Sans"/>
                <a:cs typeface="Open Sans"/>
                <a:sym typeface="Open Sans"/>
              </a:rPr>
              <a:t>.</a:t>
            </a:r>
            <a:r>
              <a:rPr lang="en" sz="1800">
                <a:solidFill>
                  <a:schemeClr val="dk2"/>
                </a:solidFill>
                <a:latin typeface="Open Sans"/>
                <a:ea typeface="Open Sans"/>
                <a:cs typeface="Open Sans"/>
                <a:sym typeface="Open Sans"/>
              </a:rPr>
              <a:t> </a:t>
            </a:r>
            <a:endParaRPr sz="1800">
              <a:solidFill>
                <a:schemeClr val="dk2"/>
              </a:solidFill>
              <a:latin typeface="Open Sans"/>
              <a:ea typeface="Open Sans"/>
              <a:cs typeface="Open Sans"/>
              <a:sym typeface="Open Sans"/>
            </a:endParaRPr>
          </a:p>
          <a:p>
            <a:pPr indent="-342900" lvl="0" marL="457200" rtl="0" algn="l">
              <a:lnSpc>
                <a:spcPct val="115000"/>
              </a:lnSpc>
              <a:spcBef>
                <a:spcPts val="1200"/>
              </a:spcBef>
              <a:spcAft>
                <a:spcPts val="0"/>
              </a:spcAft>
              <a:buClr>
                <a:schemeClr val="dk2"/>
              </a:buClr>
              <a:buSzPts val="1800"/>
              <a:buFont typeface="Open Sans"/>
              <a:buChar char="●"/>
            </a:pPr>
            <a:r>
              <a:rPr lang="en" sz="1800">
                <a:solidFill>
                  <a:schemeClr val="dk2"/>
                </a:solidFill>
                <a:latin typeface="Open Sans"/>
                <a:ea typeface="Open Sans"/>
                <a:cs typeface="Open Sans"/>
                <a:sym typeface="Open Sans"/>
              </a:rPr>
              <a:t>Name changes (including aliases)</a:t>
            </a:r>
            <a:endParaRPr sz="1800">
              <a:solidFill>
                <a:schemeClr val="dk2"/>
              </a:solidFill>
              <a:latin typeface="Open Sans"/>
              <a:ea typeface="Open Sans"/>
              <a:cs typeface="Open Sans"/>
              <a:sym typeface="Open Sans"/>
            </a:endParaRPr>
          </a:p>
          <a:p>
            <a:pPr indent="-342900" lvl="0" marL="457200" rtl="0" algn="l">
              <a:lnSpc>
                <a:spcPct val="115000"/>
              </a:lnSpc>
              <a:spcBef>
                <a:spcPts val="0"/>
              </a:spcBef>
              <a:spcAft>
                <a:spcPts val="0"/>
              </a:spcAft>
              <a:buClr>
                <a:schemeClr val="dk2"/>
              </a:buClr>
              <a:buSzPts val="1800"/>
              <a:buFont typeface="Open Sans"/>
              <a:buChar char="●"/>
            </a:pPr>
            <a:r>
              <a:rPr lang="en" sz="1800">
                <a:solidFill>
                  <a:schemeClr val="dk2"/>
                </a:solidFill>
                <a:latin typeface="Open Sans"/>
                <a:ea typeface="Open Sans"/>
                <a:cs typeface="Open Sans"/>
                <a:sym typeface="Open Sans"/>
              </a:rPr>
              <a:t>Addresses (physical and/or mailing)</a:t>
            </a:r>
            <a:endParaRPr sz="1800">
              <a:solidFill>
                <a:schemeClr val="dk2"/>
              </a:solidFill>
              <a:latin typeface="Open Sans"/>
              <a:ea typeface="Open Sans"/>
              <a:cs typeface="Open Sans"/>
              <a:sym typeface="Open Sans"/>
            </a:endParaRPr>
          </a:p>
          <a:p>
            <a:pPr indent="-342900" lvl="0" marL="457200" rtl="0" algn="l">
              <a:lnSpc>
                <a:spcPct val="115000"/>
              </a:lnSpc>
              <a:spcBef>
                <a:spcPts val="0"/>
              </a:spcBef>
              <a:spcAft>
                <a:spcPts val="0"/>
              </a:spcAft>
              <a:buClr>
                <a:schemeClr val="dk2"/>
              </a:buClr>
              <a:buSzPts val="1800"/>
              <a:buFont typeface="Open Sans"/>
              <a:buChar char="●"/>
            </a:pPr>
            <a:r>
              <a:rPr lang="en" sz="1800">
                <a:solidFill>
                  <a:schemeClr val="dk2"/>
                </a:solidFill>
                <a:latin typeface="Open Sans"/>
                <a:ea typeface="Open Sans"/>
                <a:cs typeface="Open Sans"/>
                <a:sym typeface="Open Sans"/>
              </a:rPr>
              <a:t>Employment status</a:t>
            </a:r>
            <a:endParaRPr sz="1800">
              <a:solidFill>
                <a:schemeClr val="dk2"/>
              </a:solidFill>
              <a:latin typeface="Open Sans"/>
              <a:ea typeface="Open Sans"/>
              <a:cs typeface="Open Sans"/>
              <a:sym typeface="Open Sans"/>
            </a:endParaRPr>
          </a:p>
          <a:p>
            <a:pPr indent="-342900" lvl="0" marL="457200" rtl="0" algn="l">
              <a:lnSpc>
                <a:spcPct val="115000"/>
              </a:lnSpc>
              <a:spcBef>
                <a:spcPts val="0"/>
              </a:spcBef>
              <a:spcAft>
                <a:spcPts val="0"/>
              </a:spcAft>
              <a:buClr>
                <a:schemeClr val="dk2"/>
              </a:buClr>
              <a:buSzPts val="1800"/>
              <a:buFont typeface="Open Sans"/>
              <a:buChar char="●"/>
            </a:pPr>
            <a:r>
              <a:rPr lang="en" sz="1800">
                <a:solidFill>
                  <a:schemeClr val="dk2"/>
                </a:solidFill>
                <a:latin typeface="Open Sans"/>
                <a:ea typeface="Open Sans"/>
                <a:cs typeface="Open Sans"/>
                <a:sym typeface="Open Sans"/>
              </a:rPr>
              <a:t>Position title</a:t>
            </a:r>
            <a:endParaRPr sz="1800">
              <a:solidFill>
                <a:schemeClr val="dk2"/>
              </a:solidFill>
              <a:latin typeface="Open Sans"/>
              <a:ea typeface="Open Sans"/>
              <a:cs typeface="Open Sans"/>
              <a:sym typeface="Open Sans"/>
            </a:endParaRPr>
          </a:p>
          <a:p>
            <a:pPr indent="-342900" lvl="0" marL="457200" rtl="0" algn="l">
              <a:lnSpc>
                <a:spcPct val="115000"/>
              </a:lnSpc>
              <a:spcBef>
                <a:spcPts val="0"/>
              </a:spcBef>
              <a:spcAft>
                <a:spcPts val="0"/>
              </a:spcAft>
              <a:buClr>
                <a:schemeClr val="dk2"/>
              </a:buClr>
              <a:buSzPts val="1800"/>
              <a:buFont typeface="Open Sans"/>
              <a:buChar char="●"/>
            </a:pPr>
            <a:r>
              <a:rPr lang="en" sz="1800">
                <a:solidFill>
                  <a:schemeClr val="dk2"/>
                </a:solidFill>
                <a:latin typeface="Open Sans"/>
                <a:ea typeface="Open Sans"/>
                <a:cs typeface="Open Sans"/>
                <a:sym typeface="Open Sans"/>
              </a:rPr>
              <a:t>Email address</a:t>
            </a:r>
            <a:endParaRPr sz="1800">
              <a:solidFill>
                <a:schemeClr val="dk2"/>
              </a:solidFill>
              <a:latin typeface="Open Sans"/>
              <a:ea typeface="Open Sans"/>
              <a:cs typeface="Open Sans"/>
              <a:sym typeface="Open Sans"/>
            </a:endParaRPr>
          </a:p>
          <a:p>
            <a:pPr indent="0" lvl="0" marL="0" rtl="0" algn="l">
              <a:lnSpc>
                <a:spcPct val="115000"/>
              </a:lnSpc>
              <a:spcBef>
                <a:spcPts val="1200"/>
              </a:spcBef>
              <a:spcAft>
                <a:spcPts val="1200"/>
              </a:spcAft>
              <a:buNone/>
            </a:pPr>
            <a:r>
              <a:rPr lang="en" sz="1800">
                <a:solidFill>
                  <a:schemeClr val="dk2"/>
                </a:solidFill>
                <a:latin typeface="Open Sans"/>
                <a:ea typeface="Open Sans"/>
                <a:cs typeface="Open Sans"/>
                <a:sym typeface="Open Sans"/>
              </a:rPr>
              <a:t>This is the time to make corrections or updates.</a:t>
            </a:r>
            <a:endParaRPr sz="1800">
              <a:solidFill>
                <a:schemeClr val="dk2"/>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6"/>
          <p:cNvSpPr txBox="1"/>
          <p:nvPr>
            <p:ph idx="2" type="body"/>
          </p:nvPr>
        </p:nvSpPr>
        <p:spPr>
          <a:xfrm>
            <a:off x="4939500" y="589950"/>
            <a:ext cx="3837000" cy="12978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rPr b="1" lang="en" sz="2500">
                <a:solidFill>
                  <a:schemeClr val="lt1"/>
                </a:solidFill>
              </a:rPr>
              <a:t>Step 2:</a:t>
            </a:r>
            <a:r>
              <a:rPr lang="en">
                <a:solidFill>
                  <a:schemeClr val="lt1"/>
                </a:solidFill>
              </a:rPr>
              <a:t> </a:t>
            </a:r>
            <a:br>
              <a:rPr lang="en">
                <a:solidFill>
                  <a:schemeClr val="lt1"/>
                </a:solidFill>
              </a:rPr>
            </a:br>
            <a:r>
              <a:rPr lang="en" sz="1600">
                <a:solidFill>
                  <a:schemeClr val="lt1"/>
                </a:solidFill>
              </a:rPr>
              <a:t>Verify the applicant in the DACS verification queue.</a:t>
            </a:r>
            <a:endParaRPr>
              <a:solidFill>
                <a:schemeClr val="lt1"/>
              </a:solidFill>
            </a:endParaRPr>
          </a:p>
        </p:txBody>
      </p:sp>
      <p:sp>
        <p:nvSpPr>
          <p:cNvPr id="126" name="Google Shape;126;p26"/>
          <p:cNvSpPr txBox="1"/>
          <p:nvPr>
            <p:ph type="title"/>
          </p:nvPr>
        </p:nvSpPr>
        <p:spPr>
          <a:xfrm>
            <a:off x="265500" y="724200"/>
            <a:ext cx="4045200" cy="28815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Clr>
                <a:schemeClr val="dk2"/>
              </a:buClr>
              <a:buSzPct val="31629"/>
              <a:buFont typeface="Arial"/>
              <a:buNone/>
            </a:pPr>
            <a:r>
              <a:rPr lang="en" sz="3477">
                <a:solidFill>
                  <a:schemeClr val="dk1"/>
                </a:solidFill>
              </a:rPr>
              <a:t>What portion of the renewal process is my responsibility?</a:t>
            </a:r>
            <a:endParaRPr sz="3477">
              <a:solidFill>
                <a:schemeClr val="dk1"/>
              </a:solidFill>
            </a:endParaRPr>
          </a:p>
          <a:p>
            <a:pPr indent="0" lvl="0" marL="0" rtl="0" algn="ctr">
              <a:spcBef>
                <a:spcPts val="0"/>
              </a:spcBef>
              <a:spcAft>
                <a:spcPts val="0"/>
              </a:spcAft>
              <a:buClr>
                <a:schemeClr val="dk2"/>
              </a:buClr>
              <a:buSzPct val="29729"/>
              <a:buFont typeface="Arial"/>
              <a:buNone/>
            </a:pPr>
            <a:r>
              <a:t/>
            </a:r>
            <a:endParaRPr sz="3700">
              <a:solidFill>
                <a:schemeClr val="dk1"/>
              </a:solidFill>
            </a:endParaRPr>
          </a:p>
          <a:p>
            <a:pPr indent="0" lvl="0" marL="0" rtl="0" algn="ctr">
              <a:spcBef>
                <a:spcPts val="0"/>
              </a:spcBef>
              <a:spcAft>
                <a:spcPts val="0"/>
              </a:spcAft>
              <a:buClr>
                <a:schemeClr val="dk2"/>
              </a:buClr>
              <a:buSzPct val="29729"/>
              <a:buFont typeface="Arial"/>
              <a:buNone/>
            </a:pPr>
            <a:r>
              <a:t/>
            </a:r>
            <a:endParaRPr sz="3700">
              <a:solidFill>
                <a:schemeClr val="dk1"/>
              </a:solidFill>
            </a:endParaRPr>
          </a:p>
          <a:p>
            <a:pPr indent="0" lvl="0" marL="0" rtl="0" algn="ctr">
              <a:spcBef>
                <a:spcPts val="0"/>
              </a:spcBef>
              <a:spcAft>
                <a:spcPts val="0"/>
              </a:spcAft>
              <a:buNone/>
            </a:pPr>
            <a:r>
              <a:t/>
            </a:r>
            <a:endParaRPr sz="3700">
              <a:solidFill>
                <a:schemeClr val="dk1"/>
              </a:solidFill>
            </a:endParaRPr>
          </a:p>
        </p:txBody>
      </p:sp>
      <p:pic>
        <p:nvPicPr>
          <p:cNvPr id="127" name="Google Shape;127;p26"/>
          <p:cNvPicPr preferRelativeResize="0"/>
          <p:nvPr/>
        </p:nvPicPr>
        <p:blipFill>
          <a:blip r:embed="rId3">
            <a:alphaModFix/>
          </a:blip>
          <a:stretch>
            <a:fillRect/>
          </a:stretch>
        </p:blipFill>
        <p:spPr>
          <a:xfrm>
            <a:off x="5619750" y="1887625"/>
            <a:ext cx="2476500" cy="2552700"/>
          </a:xfrm>
          <a:prstGeom prst="rect">
            <a:avLst/>
          </a:prstGeom>
          <a:noFill/>
          <a:ln>
            <a:noFill/>
          </a:ln>
        </p:spPr>
      </p:pic>
      <p:pic>
        <p:nvPicPr>
          <p:cNvPr id="128" name="Google Shape;128;p26"/>
          <p:cNvPicPr preferRelativeResize="0"/>
          <p:nvPr/>
        </p:nvPicPr>
        <p:blipFill>
          <a:blip r:embed="rId4">
            <a:alphaModFix/>
          </a:blip>
          <a:stretch>
            <a:fillRect/>
          </a:stretch>
        </p:blipFill>
        <p:spPr>
          <a:xfrm>
            <a:off x="2100" y="2049324"/>
            <a:ext cx="4571998" cy="30941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7"/>
          <p:cNvSpPr txBox="1"/>
          <p:nvPr>
            <p:ph idx="1" type="body"/>
          </p:nvPr>
        </p:nvSpPr>
        <p:spPr>
          <a:xfrm>
            <a:off x="4954150" y="724200"/>
            <a:ext cx="3837000" cy="36951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rPr b="1" lang="en" sz="2500">
                <a:solidFill>
                  <a:schemeClr val="dk2"/>
                </a:solidFill>
              </a:rPr>
              <a:t>Step 3: </a:t>
            </a:r>
            <a:br>
              <a:rPr lang="en">
                <a:solidFill>
                  <a:schemeClr val="dk2"/>
                </a:solidFill>
              </a:rPr>
            </a:br>
            <a:r>
              <a:rPr lang="en" sz="1600">
                <a:solidFill>
                  <a:schemeClr val="dk2"/>
                </a:solidFill>
              </a:rPr>
              <a:t>Email the team at </a:t>
            </a:r>
            <a:r>
              <a:rPr lang="en" sz="1600" u="sng">
                <a:solidFill>
                  <a:schemeClr val="dk2"/>
                </a:solidFill>
                <a:hlinkClick r:id="rId3">
                  <a:extLst>
                    <a:ext uri="{A12FA001-AC4F-418D-AE19-62706E023703}">
                      <ahyp:hlinkClr val="tx"/>
                    </a:ext>
                  </a:extLst>
                </a:hlinkClick>
              </a:rPr>
              <a:t>cbsunit@utah.gov</a:t>
            </a:r>
            <a:r>
              <a:rPr lang="en" sz="1600">
                <a:solidFill>
                  <a:schemeClr val="dk2"/>
                </a:solidFill>
              </a:rPr>
              <a:t> with the applicant name and application number requesting renewal.</a:t>
            </a:r>
            <a:endParaRPr/>
          </a:p>
        </p:txBody>
      </p:sp>
      <p:sp>
        <p:nvSpPr>
          <p:cNvPr id="134" name="Google Shape;134;p27"/>
          <p:cNvSpPr txBox="1"/>
          <p:nvPr>
            <p:ph type="title"/>
          </p:nvPr>
        </p:nvSpPr>
        <p:spPr>
          <a:xfrm>
            <a:off x="357125" y="1340400"/>
            <a:ext cx="3837000" cy="2462700"/>
          </a:xfrm>
          <a:prstGeom prst="rect">
            <a:avLst/>
          </a:prstGeom>
        </p:spPr>
        <p:txBody>
          <a:bodyPr anchorCtr="0" anchor="b" bIns="91425" lIns="91425" spcFirstLastPara="1" rIns="91425" wrap="square" tIns="91425">
            <a:spAutoFit/>
          </a:bodyPr>
          <a:lstStyle/>
          <a:p>
            <a:pPr indent="0" lvl="0" marL="0" rtl="0" algn="l">
              <a:spcBef>
                <a:spcPts val="0"/>
              </a:spcBef>
              <a:spcAft>
                <a:spcPts val="0"/>
              </a:spcAft>
              <a:buNone/>
            </a:pPr>
            <a:r>
              <a:rPr lang="en" sz="3700"/>
              <a:t>What portion of the renewal process is my responsibility?</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8"/>
          <p:cNvSpPr txBox="1"/>
          <p:nvPr/>
        </p:nvSpPr>
        <p:spPr>
          <a:xfrm>
            <a:off x="810500" y="1174175"/>
            <a:ext cx="6972300" cy="280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lang="en" sz="2000">
                <a:solidFill>
                  <a:schemeClr val="dk2"/>
                </a:solidFill>
                <a:latin typeface="Open Sans"/>
                <a:ea typeface="Open Sans"/>
                <a:cs typeface="Open Sans"/>
                <a:sym typeface="Open Sans"/>
              </a:rPr>
              <a:t>Questions about DACS?</a:t>
            </a:r>
            <a:endParaRPr sz="2000">
              <a:solidFill>
                <a:schemeClr val="dk2"/>
              </a:solidFill>
              <a:latin typeface="Open Sans"/>
              <a:ea typeface="Open Sans"/>
              <a:cs typeface="Open Sans"/>
              <a:sym typeface="Open Sans"/>
            </a:endParaRPr>
          </a:p>
          <a:p>
            <a:pPr indent="0" lvl="0" marL="0" rtl="0" algn="l">
              <a:spcBef>
                <a:spcPts val="0"/>
              </a:spcBef>
              <a:spcAft>
                <a:spcPts val="0"/>
              </a:spcAft>
              <a:buClr>
                <a:schemeClr val="dk2"/>
              </a:buClr>
              <a:buSzPts val="1100"/>
              <a:buFont typeface="Arial"/>
              <a:buNone/>
            </a:pPr>
            <a:r>
              <a:t/>
            </a:r>
            <a:endParaRPr sz="2000">
              <a:solidFill>
                <a:schemeClr val="dk2"/>
              </a:solidFill>
              <a:latin typeface="Open Sans"/>
              <a:ea typeface="Open Sans"/>
              <a:cs typeface="Open Sans"/>
              <a:sym typeface="Open Sans"/>
            </a:endParaRPr>
          </a:p>
          <a:p>
            <a:pPr indent="0" lvl="0" marL="0" rtl="0" algn="l">
              <a:spcBef>
                <a:spcPts val="0"/>
              </a:spcBef>
              <a:spcAft>
                <a:spcPts val="0"/>
              </a:spcAft>
              <a:buClr>
                <a:schemeClr val="dk2"/>
              </a:buClr>
              <a:buSzPts val="1100"/>
              <a:buFont typeface="Arial"/>
              <a:buNone/>
            </a:pPr>
            <a:r>
              <a:rPr b="1" lang="en" sz="2000">
                <a:solidFill>
                  <a:schemeClr val="dk2"/>
                </a:solidFill>
                <a:latin typeface="Open Sans"/>
                <a:ea typeface="Open Sans"/>
                <a:cs typeface="Open Sans"/>
                <a:sym typeface="Open Sans"/>
              </a:rPr>
              <a:t>Call</a:t>
            </a:r>
            <a:r>
              <a:rPr lang="en" sz="2000">
                <a:solidFill>
                  <a:schemeClr val="dk2"/>
                </a:solidFill>
                <a:latin typeface="Open Sans"/>
                <a:ea typeface="Open Sans"/>
                <a:cs typeface="Open Sans"/>
                <a:sym typeface="Open Sans"/>
              </a:rPr>
              <a:t>: 385-239-5538</a:t>
            </a:r>
            <a:endParaRPr sz="2000">
              <a:solidFill>
                <a:schemeClr val="dk2"/>
              </a:solidFill>
              <a:latin typeface="Open Sans"/>
              <a:ea typeface="Open Sans"/>
              <a:cs typeface="Open Sans"/>
              <a:sym typeface="Open Sans"/>
            </a:endParaRPr>
          </a:p>
          <a:p>
            <a:pPr indent="0" lvl="0" marL="0" rtl="0" algn="l">
              <a:spcBef>
                <a:spcPts val="0"/>
              </a:spcBef>
              <a:spcAft>
                <a:spcPts val="0"/>
              </a:spcAft>
              <a:buClr>
                <a:schemeClr val="dk2"/>
              </a:buClr>
              <a:buSzPts val="1100"/>
              <a:buFont typeface="Arial"/>
              <a:buNone/>
            </a:pPr>
            <a:r>
              <a:rPr b="1" lang="en" sz="2000">
                <a:solidFill>
                  <a:schemeClr val="dk2"/>
                </a:solidFill>
                <a:latin typeface="Open Sans"/>
                <a:ea typeface="Open Sans"/>
                <a:cs typeface="Open Sans"/>
                <a:sym typeface="Open Sans"/>
              </a:rPr>
              <a:t>Email</a:t>
            </a:r>
            <a:r>
              <a:rPr lang="en" sz="2000">
                <a:solidFill>
                  <a:schemeClr val="dk2"/>
                </a:solidFill>
                <a:latin typeface="Open Sans"/>
                <a:ea typeface="Open Sans"/>
                <a:cs typeface="Open Sans"/>
                <a:sym typeface="Open Sans"/>
              </a:rPr>
              <a:t>: </a:t>
            </a:r>
            <a:r>
              <a:rPr lang="en" sz="2000" u="sng">
                <a:solidFill>
                  <a:schemeClr val="dk1"/>
                </a:solidFill>
                <a:latin typeface="Open Sans"/>
                <a:ea typeface="Open Sans"/>
                <a:cs typeface="Open Sans"/>
                <a:sym typeface="Open Sans"/>
                <a:hlinkClick r:id="rId3">
                  <a:extLst>
                    <a:ext uri="{A12FA001-AC4F-418D-AE19-62706E023703}">
                      <ahyp:hlinkClr val="tx"/>
                    </a:ext>
                  </a:extLst>
                </a:hlinkClick>
              </a:rPr>
              <a:t>dhsdacs@utah.gov</a:t>
            </a:r>
            <a:endParaRPr sz="2000" u="sng">
              <a:solidFill>
                <a:schemeClr val="accent1"/>
              </a:solidFill>
              <a:latin typeface="Open Sans"/>
              <a:ea typeface="Open Sans"/>
              <a:cs typeface="Open Sans"/>
              <a:sym typeface="Open Sans"/>
            </a:endParaRPr>
          </a:p>
          <a:p>
            <a:pPr indent="0" lvl="0" marL="0" rtl="0" algn="l">
              <a:spcBef>
                <a:spcPts val="0"/>
              </a:spcBef>
              <a:spcAft>
                <a:spcPts val="0"/>
              </a:spcAft>
              <a:buClr>
                <a:schemeClr val="dk2"/>
              </a:buClr>
              <a:buSzPts val="1100"/>
              <a:buFont typeface="Arial"/>
              <a:buNone/>
            </a:pPr>
            <a:r>
              <a:t/>
            </a:r>
            <a:endParaRPr sz="2000" u="sng">
              <a:solidFill>
                <a:schemeClr val="accent1"/>
              </a:solidFill>
              <a:latin typeface="Open Sans"/>
              <a:ea typeface="Open Sans"/>
              <a:cs typeface="Open Sans"/>
              <a:sym typeface="Open Sans"/>
            </a:endParaRPr>
          </a:p>
          <a:p>
            <a:pPr indent="0" lvl="0" marL="0" rtl="0" algn="l">
              <a:spcBef>
                <a:spcPts val="0"/>
              </a:spcBef>
              <a:spcAft>
                <a:spcPts val="0"/>
              </a:spcAft>
              <a:buClr>
                <a:schemeClr val="dk2"/>
              </a:buClr>
              <a:buSzPts val="1100"/>
              <a:buFont typeface="Arial"/>
              <a:buNone/>
            </a:pPr>
            <a:r>
              <a:t/>
            </a:r>
            <a:endParaRPr sz="2000" u="sng">
              <a:solidFill>
                <a:schemeClr val="accent1"/>
              </a:solidFill>
              <a:latin typeface="Open Sans"/>
              <a:ea typeface="Open Sans"/>
              <a:cs typeface="Open Sans"/>
              <a:sym typeface="Open Sans"/>
            </a:endParaRPr>
          </a:p>
          <a:p>
            <a:pPr indent="0" lvl="0" marL="0" rtl="0" algn="l">
              <a:spcBef>
                <a:spcPts val="0"/>
              </a:spcBef>
              <a:spcAft>
                <a:spcPts val="0"/>
              </a:spcAft>
              <a:buClr>
                <a:schemeClr val="dk2"/>
              </a:buClr>
              <a:buSzPts val="1100"/>
              <a:buFont typeface="Arial"/>
              <a:buNone/>
            </a:pPr>
            <a:r>
              <a:rPr lang="en" sz="2000">
                <a:solidFill>
                  <a:schemeClr val="dk2"/>
                </a:solidFill>
                <a:latin typeface="Open Sans"/>
                <a:ea typeface="Open Sans"/>
                <a:cs typeface="Open Sans"/>
                <a:sym typeface="Open Sans"/>
              </a:rPr>
              <a:t>Questions about background processing?</a:t>
            </a:r>
            <a:endParaRPr sz="2000">
              <a:solidFill>
                <a:schemeClr val="dk2"/>
              </a:solidFill>
              <a:latin typeface="Open Sans"/>
              <a:ea typeface="Open Sans"/>
              <a:cs typeface="Open Sans"/>
              <a:sym typeface="Open Sans"/>
            </a:endParaRPr>
          </a:p>
          <a:p>
            <a:pPr indent="0" lvl="0" marL="0" rtl="0" algn="l">
              <a:spcBef>
                <a:spcPts val="0"/>
              </a:spcBef>
              <a:spcAft>
                <a:spcPts val="0"/>
              </a:spcAft>
              <a:buClr>
                <a:schemeClr val="dk2"/>
              </a:buClr>
              <a:buSzPts val="1100"/>
              <a:buFont typeface="Arial"/>
              <a:buNone/>
            </a:pPr>
            <a:r>
              <a:t/>
            </a:r>
            <a:endParaRPr sz="2000">
              <a:solidFill>
                <a:schemeClr val="dk2"/>
              </a:solidFill>
              <a:latin typeface="Open Sans"/>
              <a:ea typeface="Open Sans"/>
              <a:cs typeface="Open Sans"/>
              <a:sym typeface="Open Sans"/>
            </a:endParaRPr>
          </a:p>
          <a:p>
            <a:pPr indent="0" lvl="0" marL="0" rtl="0" algn="l">
              <a:spcBef>
                <a:spcPts val="0"/>
              </a:spcBef>
              <a:spcAft>
                <a:spcPts val="0"/>
              </a:spcAft>
              <a:buClr>
                <a:schemeClr val="dk2"/>
              </a:buClr>
              <a:buSzPts val="1100"/>
              <a:buFont typeface="Arial"/>
              <a:buNone/>
            </a:pPr>
            <a:r>
              <a:rPr b="1" lang="en" sz="2000">
                <a:solidFill>
                  <a:schemeClr val="dk2"/>
                </a:solidFill>
                <a:latin typeface="Open Sans"/>
                <a:ea typeface="Open Sans"/>
                <a:cs typeface="Open Sans"/>
                <a:sym typeface="Open Sans"/>
              </a:rPr>
              <a:t>Email</a:t>
            </a:r>
            <a:r>
              <a:rPr lang="en" sz="2000">
                <a:solidFill>
                  <a:schemeClr val="dk2"/>
                </a:solidFill>
                <a:latin typeface="Open Sans"/>
                <a:ea typeface="Open Sans"/>
                <a:cs typeface="Open Sans"/>
                <a:sym typeface="Open Sans"/>
              </a:rPr>
              <a:t>: </a:t>
            </a:r>
            <a:r>
              <a:rPr lang="en" sz="2000" u="sng">
                <a:solidFill>
                  <a:schemeClr val="dk1"/>
                </a:solidFill>
                <a:latin typeface="Open Sans"/>
                <a:ea typeface="Open Sans"/>
                <a:cs typeface="Open Sans"/>
                <a:sym typeface="Open Sans"/>
              </a:rPr>
              <a:t>cbsunit@utah.gov</a:t>
            </a:r>
            <a:endParaRPr>
              <a:latin typeface="Open Sans"/>
              <a:ea typeface="Open Sans"/>
              <a:cs typeface="Open Sans"/>
              <a:sym typeface="Open Sans"/>
            </a:endParaRPr>
          </a:p>
        </p:txBody>
      </p:sp>
      <p:sp>
        <p:nvSpPr>
          <p:cNvPr id="140" name="Google Shape;140;p28"/>
          <p:cNvSpPr txBox="1"/>
          <p:nvPr/>
        </p:nvSpPr>
        <p:spPr>
          <a:xfrm>
            <a:off x="1319600" y="311725"/>
            <a:ext cx="5954100" cy="70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2"/>
              </a:buClr>
              <a:buSzPts val="3000"/>
              <a:buFont typeface="Arial"/>
              <a:buNone/>
            </a:pPr>
            <a:r>
              <a:rPr b="1" lang="en" sz="2560">
                <a:solidFill>
                  <a:schemeClr val="accent1"/>
                </a:solidFill>
                <a:latin typeface="Open Sans"/>
                <a:ea typeface="Open Sans"/>
                <a:cs typeface="Open Sans"/>
                <a:sym typeface="Open Sans"/>
              </a:rPr>
              <a:t>Verification and renewal</a:t>
            </a:r>
            <a:endParaRPr sz="3100">
              <a:solidFill>
                <a:schemeClr val="accent1"/>
              </a:solidFill>
              <a:latin typeface="Open Sans ExtraBold"/>
              <a:ea typeface="Open Sans ExtraBold"/>
              <a:cs typeface="Open Sans ExtraBold"/>
              <a:sym typeface="Open Sans ExtraBold"/>
            </a:endParaRPr>
          </a:p>
          <a:p>
            <a:pPr indent="0" lvl="0" marL="0" rtl="0" algn="l">
              <a:spcBef>
                <a:spcPts val="0"/>
              </a:spcBef>
              <a:spcAft>
                <a:spcPts val="0"/>
              </a:spcAft>
              <a:buNone/>
            </a:pPr>
            <a:r>
              <a:t/>
            </a:r>
            <a:endParaRPr>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xmlns:r="http://schemas.openxmlformats.org/officeDocument/2006/relationships" name="DHHS 2 Color Block">
  <a:themeElements>
    <a:clrScheme name="Gameday">
      <a:dk1>
        <a:srgbClr val="490F52"/>
      </a:dk1>
      <a:lt1>
        <a:srgbClr val="FFFFFF"/>
      </a:lt1>
      <a:dk2>
        <a:srgbClr val="000000"/>
      </a:dk2>
      <a:lt2>
        <a:srgbClr val="666666"/>
      </a:lt2>
      <a:accent1>
        <a:srgbClr val="23A595"/>
      </a:accent1>
      <a:accent2>
        <a:srgbClr val="490F52"/>
      </a:accent2>
      <a:accent3>
        <a:srgbClr val="490F52"/>
      </a:accent3>
      <a:accent4>
        <a:srgbClr val="23A595"/>
      </a:accent4>
      <a:accent5>
        <a:srgbClr val="FFFFFF"/>
      </a:accent5>
      <a:accent6>
        <a:srgbClr val="FFFFFF"/>
      </a:accent6>
      <a:hlink>
        <a:srgbClr val="490F52"/>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